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handoutMasterIdLst>
    <p:handoutMasterId r:id="rId39"/>
  </p:handoutMasterIdLst>
  <p:sldIdLst>
    <p:sldId id="268" r:id="rId2"/>
    <p:sldId id="390" r:id="rId3"/>
    <p:sldId id="391" r:id="rId4"/>
    <p:sldId id="321" r:id="rId5"/>
    <p:sldId id="392" r:id="rId6"/>
    <p:sldId id="394" r:id="rId7"/>
    <p:sldId id="393" r:id="rId8"/>
    <p:sldId id="395" r:id="rId9"/>
    <p:sldId id="396" r:id="rId10"/>
    <p:sldId id="397" r:id="rId11"/>
    <p:sldId id="398" r:id="rId12"/>
    <p:sldId id="399" r:id="rId13"/>
    <p:sldId id="400" r:id="rId14"/>
    <p:sldId id="401" r:id="rId15"/>
    <p:sldId id="402" r:id="rId16"/>
    <p:sldId id="403" r:id="rId17"/>
    <p:sldId id="404" r:id="rId18"/>
    <p:sldId id="405" r:id="rId19"/>
    <p:sldId id="406" r:id="rId20"/>
    <p:sldId id="407" r:id="rId21"/>
    <p:sldId id="408" r:id="rId22"/>
    <p:sldId id="409" r:id="rId23"/>
    <p:sldId id="410" r:id="rId24"/>
    <p:sldId id="411" r:id="rId25"/>
    <p:sldId id="413" r:id="rId26"/>
    <p:sldId id="412" r:id="rId27"/>
    <p:sldId id="414" r:id="rId28"/>
    <p:sldId id="415" r:id="rId29"/>
    <p:sldId id="416" r:id="rId30"/>
    <p:sldId id="417" r:id="rId31"/>
    <p:sldId id="418" r:id="rId32"/>
    <p:sldId id="419" r:id="rId33"/>
    <p:sldId id="420" r:id="rId34"/>
    <p:sldId id="421" r:id="rId35"/>
    <p:sldId id="422" r:id="rId36"/>
    <p:sldId id="423" r:id="rId37"/>
  </p:sldIdLst>
  <p:sldSz cx="24384000" cy="13716000"/>
  <p:notesSz cx="6858000" cy="9144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C9324A95-C179-42B0-88B6-91656287D470}">
          <p14:sldIdLst>
            <p14:sldId id="268"/>
            <p14:sldId id="390"/>
            <p14:sldId id="391"/>
            <p14:sldId id="321"/>
            <p14:sldId id="392"/>
            <p14:sldId id="394"/>
            <p14:sldId id="393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3"/>
            <p14:sldId id="412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294C"/>
    <a:srgbClr val="FBBA00"/>
    <a:srgbClr val="154C8E"/>
    <a:srgbClr val="DCDDDF"/>
    <a:srgbClr val="7F7F7F"/>
    <a:srgbClr val="19A6CD"/>
    <a:srgbClr val="00B050"/>
    <a:srgbClr val="1BB3DB"/>
    <a:srgbClr val="9B2FD1"/>
    <a:srgbClr val="A749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71" autoAdjust="0"/>
    <p:restoredTop sz="94678" autoAdjust="0"/>
  </p:normalViewPr>
  <p:slideViewPr>
    <p:cSldViewPr snapToGrid="0" showGuides="1">
      <p:cViewPr varScale="1">
        <p:scale>
          <a:sx n="39" d="100"/>
          <a:sy n="39" d="100"/>
        </p:scale>
        <p:origin x="1066" y="86"/>
      </p:cViewPr>
      <p:guideLst/>
    </p:cSldViewPr>
  </p:slideViewPr>
  <p:outlineViewPr>
    <p:cViewPr>
      <p:scale>
        <a:sx n="33" d="100"/>
        <a:sy n="33" d="100"/>
      </p:scale>
      <p:origin x="0" y="-45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7696"/>
    </p:cViewPr>
  </p:sorterViewPr>
  <p:notesViewPr>
    <p:cSldViewPr snapToGrid="0" showGuides="1">
      <p:cViewPr varScale="1">
        <p:scale>
          <a:sx n="102" d="100"/>
          <a:sy n="102" d="100"/>
        </p:scale>
        <p:origin x="352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asz Moroń" userId="722be6c7-7b5a-4770-8a53-237b9e9b4a08" providerId="ADAL" clId="{1A6AFEB6-6131-4624-A5C5-1D484887EF0E}"/>
    <pc:docChg chg="custSel addSld modSld modSection">
      <pc:chgData name="Tomasz Moroń" userId="722be6c7-7b5a-4770-8a53-237b9e9b4a08" providerId="ADAL" clId="{1A6AFEB6-6131-4624-A5C5-1D484887EF0E}" dt="2024-04-15T11:41:59.992" v="69" actId="20577"/>
      <pc:docMkLst>
        <pc:docMk/>
      </pc:docMkLst>
      <pc:sldChg chg="addSp delSp modSp add mod">
        <pc:chgData name="Tomasz Moroń" userId="722be6c7-7b5a-4770-8a53-237b9e9b4a08" providerId="ADAL" clId="{1A6AFEB6-6131-4624-A5C5-1D484887EF0E}" dt="2024-04-15T11:41:59.992" v="69" actId="20577"/>
        <pc:sldMkLst>
          <pc:docMk/>
          <pc:sldMk cId="2116119658" sldId="423"/>
        </pc:sldMkLst>
        <pc:spChg chg="add mod">
          <ac:chgData name="Tomasz Moroń" userId="722be6c7-7b5a-4770-8a53-237b9e9b4a08" providerId="ADAL" clId="{1A6AFEB6-6131-4624-A5C5-1D484887EF0E}" dt="2024-04-15T11:41:59.992" v="69" actId="20577"/>
          <ac:spMkLst>
            <pc:docMk/>
            <pc:sldMk cId="2116119658" sldId="423"/>
            <ac:spMk id="3" creationId="{9CC60BE5-95C2-464F-7D58-788B7493DB46}"/>
          </ac:spMkLst>
        </pc:spChg>
        <pc:spChg chg="del">
          <ac:chgData name="Tomasz Moroń" userId="722be6c7-7b5a-4770-8a53-237b9e9b4a08" providerId="ADAL" clId="{1A6AFEB6-6131-4624-A5C5-1D484887EF0E}" dt="2024-04-15T10:33:21.320" v="1" actId="478"/>
          <ac:spMkLst>
            <pc:docMk/>
            <pc:sldMk cId="2116119658" sldId="423"/>
            <ac:spMk id="4" creationId="{D1A0D04E-5BF7-8AE5-D2C5-EE05238D7243}"/>
          </ac:spMkLst>
        </pc:spChg>
        <pc:spChg chg="del">
          <ac:chgData name="Tomasz Moroń" userId="722be6c7-7b5a-4770-8a53-237b9e9b4a08" providerId="ADAL" clId="{1A6AFEB6-6131-4624-A5C5-1D484887EF0E}" dt="2024-04-15T10:33:21.320" v="1" actId="478"/>
          <ac:spMkLst>
            <pc:docMk/>
            <pc:sldMk cId="2116119658" sldId="423"/>
            <ac:spMk id="6" creationId="{F0314D2A-2D70-ACFF-35E8-6B127FCB2FB7}"/>
          </ac:spMkLst>
        </pc:spChg>
        <pc:spChg chg="del">
          <ac:chgData name="Tomasz Moroń" userId="722be6c7-7b5a-4770-8a53-237b9e9b4a08" providerId="ADAL" clId="{1A6AFEB6-6131-4624-A5C5-1D484887EF0E}" dt="2024-04-15T10:33:21.320" v="1" actId="478"/>
          <ac:spMkLst>
            <pc:docMk/>
            <pc:sldMk cId="2116119658" sldId="423"/>
            <ac:spMk id="8" creationId="{5A15CB0A-909A-7A74-38AC-867B80FB9856}"/>
          </ac:spMkLst>
        </pc:spChg>
        <pc:spChg chg="del">
          <ac:chgData name="Tomasz Moroń" userId="722be6c7-7b5a-4770-8a53-237b9e9b4a08" providerId="ADAL" clId="{1A6AFEB6-6131-4624-A5C5-1D484887EF0E}" dt="2024-04-15T10:33:21.320" v="1" actId="478"/>
          <ac:spMkLst>
            <pc:docMk/>
            <pc:sldMk cId="2116119658" sldId="423"/>
            <ac:spMk id="14" creationId="{00000000-0000-0000-0000-000000000000}"/>
          </ac:spMkLst>
        </pc:spChg>
        <pc:picChg chg="del">
          <ac:chgData name="Tomasz Moroń" userId="722be6c7-7b5a-4770-8a53-237b9e9b4a08" providerId="ADAL" clId="{1A6AFEB6-6131-4624-A5C5-1D484887EF0E}" dt="2024-04-15T10:33:21.320" v="1" actId="478"/>
          <ac:picMkLst>
            <pc:docMk/>
            <pc:sldMk cId="2116119658" sldId="423"/>
            <ac:picMk id="5" creationId="{79082EB0-974A-1D55-2D0C-B18A89AD5BF6}"/>
          </ac:picMkLst>
        </pc:picChg>
        <pc:picChg chg="del">
          <ac:chgData name="Tomasz Moroń" userId="722be6c7-7b5a-4770-8a53-237b9e9b4a08" providerId="ADAL" clId="{1A6AFEB6-6131-4624-A5C5-1D484887EF0E}" dt="2024-04-15T10:33:21.320" v="1" actId="478"/>
          <ac:picMkLst>
            <pc:docMk/>
            <pc:sldMk cId="2116119658" sldId="423"/>
            <ac:picMk id="10" creationId="{9758889E-D743-A138-6806-65429B45B67B}"/>
          </ac:picMkLst>
        </pc:picChg>
        <pc:cxnChg chg="del">
          <ac:chgData name="Tomasz Moroń" userId="722be6c7-7b5a-4770-8a53-237b9e9b4a08" providerId="ADAL" clId="{1A6AFEB6-6131-4624-A5C5-1D484887EF0E}" dt="2024-04-15T10:33:21.320" v="1" actId="478"/>
          <ac:cxnSpMkLst>
            <pc:docMk/>
            <pc:sldMk cId="2116119658" sldId="423"/>
            <ac:cxnSpMk id="16" creationId="{00000000-0000-0000-0000-000000000000}"/>
          </ac:cxnSpMkLst>
        </pc:cxnChg>
      </pc:sldChg>
    </pc:docChg>
  </pc:docChgLst>
  <pc:docChgLst>
    <pc:chgData name="Tomasz Moroń" userId="722be6c7-7b5a-4770-8a53-237b9e9b4a08" providerId="ADAL" clId="{233AE11F-81DA-4BD7-B476-B362A32EB71A}"/>
    <pc:docChg chg="undo custSel addSld delSld modSld sldOrd modSection">
      <pc:chgData name="Tomasz Moroń" userId="722be6c7-7b5a-4770-8a53-237b9e9b4a08" providerId="ADAL" clId="{233AE11F-81DA-4BD7-B476-B362A32EB71A}" dt="2024-04-05T15:26:40.466" v="2414" actId="20577"/>
      <pc:docMkLst>
        <pc:docMk/>
      </pc:docMkLst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2990845513" sldId="263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2126952490" sldId="265"/>
        </pc:sldMkLst>
      </pc:sldChg>
      <pc:sldChg chg="del">
        <pc:chgData name="Tomasz Moroń" userId="722be6c7-7b5a-4770-8a53-237b9e9b4a08" providerId="ADAL" clId="{233AE11F-81DA-4BD7-B476-B362A32EB71A}" dt="2024-04-03T12:11:10.472" v="25" actId="47"/>
        <pc:sldMkLst>
          <pc:docMk/>
          <pc:sldMk cId="1061440592" sldId="266"/>
        </pc:sldMkLst>
      </pc:sldChg>
      <pc:sldChg chg="delSp modSp mod">
        <pc:chgData name="Tomasz Moroń" userId="722be6c7-7b5a-4770-8a53-237b9e9b4a08" providerId="ADAL" clId="{233AE11F-81DA-4BD7-B476-B362A32EB71A}" dt="2024-04-03T12:10:43.585" v="3"/>
        <pc:sldMkLst>
          <pc:docMk/>
          <pc:sldMk cId="1906383889" sldId="268"/>
        </pc:sldMkLst>
        <pc:spChg chg="mod">
          <ac:chgData name="Tomasz Moroń" userId="722be6c7-7b5a-4770-8a53-237b9e9b4a08" providerId="ADAL" clId="{233AE11F-81DA-4BD7-B476-B362A32EB71A}" dt="2024-04-03T12:10:37.446" v="0" actId="6549"/>
          <ac:spMkLst>
            <pc:docMk/>
            <pc:sldMk cId="1906383889" sldId="268"/>
            <ac:spMk id="4" creationId="{00000000-0000-0000-0000-000000000000}"/>
          </ac:spMkLst>
        </pc:spChg>
        <pc:spChg chg="del mod">
          <ac:chgData name="Tomasz Moroń" userId="722be6c7-7b5a-4770-8a53-237b9e9b4a08" providerId="ADAL" clId="{233AE11F-81DA-4BD7-B476-B362A32EB71A}" dt="2024-04-03T12:10:43.585" v="3"/>
          <ac:spMkLst>
            <pc:docMk/>
            <pc:sldMk cId="1906383889" sldId="268"/>
            <ac:spMk id="9" creationId="{00000000-0000-0000-0000-000000000000}"/>
          </ac:spMkLst>
        </pc:spChg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2269582956" sldId="270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49941276" sldId="276"/>
        </pc:sldMkLst>
      </pc:sldChg>
      <pc:sldChg chg="del">
        <pc:chgData name="Tomasz Moroń" userId="722be6c7-7b5a-4770-8a53-237b9e9b4a08" providerId="ADAL" clId="{233AE11F-81DA-4BD7-B476-B362A32EB71A}" dt="2024-04-03T12:11:12.316" v="27" actId="47"/>
        <pc:sldMkLst>
          <pc:docMk/>
          <pc:sldMk cId="2634746864" sldId="279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321903389" sldId="281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1283608064" sldId="282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1469524718" sldId="287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3053421248" sldId="295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3083004335" sldId="296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1917338363" sldId="298"/>
        </pc:sldMkLst>
      </pc:sldChg>
      <pc:sldChg chg="del">
        <pc:chgData name="Tomasz Moroń" userId="722be6c7-7b5a-4770-8a53-237b9e9b4a08" providerId="ADAL" clId="{233AE11F-81DA-4BD7-B476-B362A32EB71A}" dt="2024-04-03T12:11:09.421" v="24" actId="47"/>
        <pc:sldMkLst>
          <pc:docMk/>
          <pc:sldMk cId="2311733662" sldId="302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2486853403" sldId="313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445498368" sldId="316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858850342" sldId="319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2991750774" sldId="320"/>
        </pc:sldMkLst>
      </pc:sldChg>
      <pc:sldChg chg="addSp delSp modSp mod">
        <pc:chgData name="Tomasz Moroń" userId="722be6c7-7b5a-4770-8a53-237b9e9b4a08" providerId="ADAL" clId="{233AE11F-81DA-4BD7-B476-B362A32EB71A}" dt="2024-04-03T15:39:20.976" v="722"/>
        <pc:sldMkLst>
          <pc:docMk/>
          <pc:sldMk cId="3482335799" sldId="321"/>
        </pc:sldMkLst>
        <pc:spChg chg="add mod">
          <ac:chgData name="Tomasz Moroń" userId="722be6c7-7b5a-4770-8a53-237b9e9b4a08" providerId="ADAL" clId="{233AE11F-81DA-4BD7-B476-B362A32EB71A}" dt="2024-04-03T12:17:06.180" v="89" actId="255"/>
          <ac:spMkLst>
            <pc:docMk/>
            <pc:sldMk cId="3482335799" sldId="321"/>
            <ac:spMk id="2" creationId="{80F52F2D-E26B-E744-3C42-670DAE4D1928}"/>
          </ac:spMkLst>
        </pc:spChg>
        <pc:spChg chg="add mod">
          <ac:chgData name="Tomasz Moroń" userId="722be6c7-7b5a-4770-8a53-237b9e9b4a08" providerId="ADAL" clId="{233AE11F-81DA-4BD7-B476-B362A32EB71A}" dt="2024-04-03T12:17:10.221" v="90" actId="1076"/>
          <ac:spMkLst>
            <pc:docMk/>
            <pc:sldMk cId="3482335799" sldId="321"/>
            <ac:spMk id="4" creationId="{E5162D0E-E5D4-9267-4A2F-CD78DB632370}"/>
          </ac:spMkLst>
        </pc:spChg>
        <pc:spChg chg="add mod">
          <ac:chgData name="Tomasz Moroń" userId="722be6c7-7b5a-4770-8a53-237b9e9b4a08" providerId="ADAL" clId="{233AE11F-81DA-4BD7-B476-B362A32EB71A}" dt="2024-04-03T12:17:41.262" v="116" actId="20577"/>
          <ac:spMkLst>
            <pc:docMk/>
            <pc:sldMk cId="3482335799" sldId="321"/>
            <ac:spMk id="5" creationId="{987AE619-7080-C199-FB79-FFC456683713}"/>
          </ac:spMkLst>
        </pc:spChg>
        <pc:spChg chg="add mod">
          <ac:chgData name="Tomasz Moroń" userId="722be6c7-7b5a-4770-8a53-237b9e9b4a08" providerId="ADAL" clId="{233AE11F-81DA-4BD7-B476-B362A32EB71A}" dt="2024-04-03T12:18:01.469" v="130" actId="6549"/>
          <ac:spMkLst>
            <pc:docMk/>
            <pc:sldMk cId="3482335799" sldId="321"/>
            <ac:spMk id="6" creationId="{363AED5F-5E47-53E4-B36A-E712128CF848}"/>
          </ac:spMkLst>
        </pc:spChg>
        <pc:spChg chg="mod">
          <ac:chgData name="Tomasz Moroń" userId="722be6c7-7b5a-4770-8a53-237b9e9b4a08" providerId="ADAL" clId="{233AE11F-81DA-4BD7-B476-B362A32EB71A}" dt="2024-04-03T15:39:20.976" v="722"/>
          <ac:spMkLst>
            <pc:docMk/>
            <pc:sldMk cId="3482335799" sldId="321"/>
            <ac:spMk id="14" creationId="{00000000-0000-0000-0000-000000000000}"/>
          </ac:spMkLst>
        </pc:spChg>
        <pc:spChg chg="del">
          <ac:chgData name="Tomasz Moroń" userId="722be6c7-7b5a-4770-8a53-237b9e9b4a08" providerId="ADAL" clId="{233AE11F-81DA-4BD7-B476-B362A32EB71A}" dt="2024-04-03T12:18:21.231" v="135" actId="478"/>
          <ac:spMkLst>
            <pc:docMk/>
            <pc:sldMk cId="3482335799" sldId="321"/>
            <ac:spMk id="15" creationId="{00000000-0000-0000-0000-000000000000}"/>
          </ac:spMkLst>
        </pc:spChg>
        <pc:spChg chg="del">
          <ac:chgData name="Tomasz Moroń" userId="722be6c7-7b5a-4770-8a53-237b9e9b4a08" providerId="ADAL" clId="{233AE11F-81DA-4BD7-B476-B362A32EB71A}" dt="2024-04-03T12:11:55.410" v="31" actId="478"/>
          <ac:spMkLst>
            <pc:docMk/>
            <pc:sldMk cId="3482335799" sldId="321"/>
            <ac:spMk id="27" creationId="{00000000-0000-0000-0000-000000000000}"/>
          </ac:spMkLst>
        </pc:spChg>
        <pc:spChg chg="del">
          <ac:chgData name="Tomasz Moroń" userId="722be6c7-7b5a-4770-8a53-237b9e9b4a08" providerId="ADAL" clId="{233AE11F-81DA-4BD7-B476-B362A32EB71A}" dt="2024-04-03T12:11:55.410" v="31" actId="478"/>
          <ac:spMkLst>
            <pc:docMk/>
            <pc:sldMk cId="3482335799" sldId="321"/>
            <ac:spMk id="33" creationId="{00000000-0000-0000-0000-000000000000}"/>
          </ac:spMkLst>
        </pc:spChg>
        <pc:spChg chg="del">
          <ac:chgData name="Tomasz Moroń" userId="722be6c7-7b5a-4770-8a53-237b9e9b4a08" providerId="ADAL" clId="{233AE11F-81DA-4BD7-B476-B362A32EB71A}" dt="2024-04-03T12:11:55.410" v="31" actId="478"/>
          <ac:spMkLst>
            <pc:docMk/>
            <pc:sldMk cId="3482335799" sldId="321"/>
            <ac:spMk id="35" creationId="{00000000-0000-0000-0000-000000000000}"/>
          </ac:spMkLst>
        </pc:spChg>
        <pc:spChg chg="del">
          <ac:chgData name="Tomasz Moroń" userId="722be6c7-7b5a-4770-8a53-237b9e9b4a08" providerId="ADAL" clId="{233AE11F-81DA-4BD7-B476-B362A32EB71A}" dt="2024-04-03T12:11:55.410" v="31" actId="478"/>
          <ac:spMkLst>
            <pc:docMk/>
            <pc:sldMk cId="3482335799" sldId="321"/>
            <ac:spMk id="38" creationId="{00000000-0000-0000-0000-000000000000}"/>
          </ac:spMkLst>
        </pc:spChg>
        <pc:spChg chg="del">
          <ac:chgData name="Tomasz Moroń" userId="722be6c7-7b5a-4770-8a53-237b9e9b4a08" providerId="ADAL" clId="{233AE11F-81DA-4BD7-B476-B362A32EB71A}" dt="2024-04-03T12:11:55.410" v="31" actId="478"/>
          <ac:spMkLst>
            <pc:docMk/>
            <pc:sldMk cId="3482335799" sldId="321"/>
            <ac:spMk id="41" creationId="{00000000-0000-0000-0000-000000000000}"/>
          </ac:spMkLst>
        </pc:spChg>
        <pc:spChg chg="del">
          <ac:chgData name="Tomasz Moroń" userId="722be6c7-7b5a-4770-8a53-237b9e9b4a08" providerId="ADAL" clId="{233AE11F-81DA-4BD7-B476-B362A32EB71A}" dt="2024-04-03T12:11:55.410" v="31" actId="478"/>
          <ac:spMkLst>
            <pc:docMk/>
            <pc:sldMk cId="3482335799" sldId="321"/>
            <ac:spMk id="44" creationId="{00000000-0000-0000-0000-000000000000}"/>
          </ac:spMkLst>
        </pc:spChg>
        <pc:grpChg chg="del">
          <ac:chgData name="Tomasz Moroń" userId="722be6c7-7b5a-4770-8a53-237b9e9b4a08" providerId="ADAL" clId="{233AE11F-81DA-4BD7-B476-B362A32EB71A}" dt="2024-04-03T12:11:55.410" v="31" actId="478"/>
          <ac:grpSpMkLst>
            <pc:docMk/>
            <pc:sldMk cId="3482335799" sldId="321"/>
            <ac:grpSpMk id="2" creationId="{00000000-0000-0000-0000-000000000000}"/>
          </ac:grpSpMkLst>
        </pc:grpChg>
        <pc:grpChg chg="del">
          <ac:chgData name="Tomasz Moroń" userId="722be6c7-7b5a-4770-8a53-237b9e9b4a08" providerId="ADAL" clId="{233AE11F-81DA-4BD7-B476-B362A32EB71A}" dt="2024-04-03T12:11:55.410" v="31" actId="478"/>
          <ac:grpSpMkLst>
            <pc:docMk/>
            <pc:sldMk cId="3482335799" sldId="321"/>
            <ac:grpSpMk id="3" creationId="{00000000-0000-0000-0000-000000000000}"/>
          </ac:grpSpMkLst>
        </pc:grpChg>
        <pc:grpChg chg="del">
          <ac:chgData name="Tomasz Moroń" userId="722be6c7-7b5a-4770-8a53-237b9e9b4a08" providerId="ADAL" clId="{233AE11F-81DA-4BD7-B476-B362A32EB71A}" dt="2024-04-03T12:11:55.410" v="31" actId="478"/>
          <ac:grpSpMkLst>
            <pc:docMk/>
            <pc:sldMk cId="3482335799" sldId="321"/>
            <ac:grpSpMk id="4" creationId="{00000000-0000-0000-0000-000000000000}"/>
          </ac:grpSpMkLst>
        </pc:grpChg>
        <pc:grpChg chg="del">
          <ac:chgData name="Tomasz Moroń" userId="722be6c7-7b5a-4770-8a53-237b9e9b4a08" providerId="ADAL" clId="{233AE11F-81DA-4BD7-B476-B362A32EB71A}" dt="2024-04-03T12:11:55.410" v="31" actId="478"/>
          <ac:grpSpMkLst>
            <pc:docMk/>
            <pc:sldMk cId="3482335799" sldId="321"/>
            <ac:grpSpMk id="5" creationId="{00000000-0000-0000-0000-000000000000}"/>
          </ac:grpSpMkLst>
        </pc:grpChg>
        <pc:grpChg chg="del">
          <ac:chgData name="Tomasz Moroń" userId="722be6c7-7b5a-4770-8a53-237b9e9b4a08" providerId="ADAL" clId="{233AE11F-81DA-4BD7-B476-B362A32EB71A}" dt="2024-04-03T12:11:55.410" v="31" actId="478"/>
          <ac:grpSpMkLst>
            <pc:docMk/>
            <pc:sldMk cId="3482335799" sldId="321"/>
            <ac:grpSpMk id="6" creationId="{00000000-0000-0000-0000-000000000000}"/>
          </ac:grpSpMkLst>
        </pc:grpChg>
        <pc:grpChg chg="del">
          <ac:chgData name="Tomasz Moroń" userId="722be6c7-7b5a-4770-8a53-237b9e9b4a08" providerId="ADAL" clId="{233AE11F-81DA-4BD7-B476-B362A32EB71A}" dt="2024-04-03T12:11:55.410" v="31" actId="478"/>
          <ac:grpSpMkLst>
            <pc:docMk/>
            <pc:sldMk cId="3482335799" sldId="321"/>
            <ac:grpSpMk id="7" creationId="{00000000-0000-0000-0000-000000000000}"/>
          </ac:grpSpMkLst>
        </pc:grpChg>
        <pc:cxnChg chg="del">
          <ac:chgData name="Tomasz Moroń" userId="722be6c7-7b5a-4770-8a53-237b9e9b4a08" providerId="ADAL" clId="{233AE11F-81DA-4BD7-B476-B362A32EB71A}" dt="2024-04-03T12:11:55.410" v="31" actId="478"/>
          <ac:cxnSpMkLst>
            <pc:docMk/>
            <pc:sldMk cId="3482335799" sldId="321"/>
            <ac:cxnSpMk id="46" creationId="{00000000-0000-0000-0000-000000000000}"/>
          </ac:cxnSpMkLst>
        </pc:cxnChg>
      </pc:sldChg>
      <pc:sldChg chg="del">
        <pc:chgData name="Tomasz Moroń" userId="722be6c7-7b5a-4770-8a53-237b9e9b4a08" providerId="ADAL" clId="{233AE11F-81DA-4BD7-B476-B362A32EB71A}" dt="2024-04-03T12:11:11.427" v="26" actId="47"/>
        <pc:sldMkLst>
          <pc:docMk/>
          <pc:sldMk cId="2508075190" sldId="323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3740619682" sldId="325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1175918783" sldId="326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3251541230" sldId="327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3554142237" sldId="344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3302086266" sldId="351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2963765186" sldId="361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3441843964" sldId="364"/>
        </pc:sldMkLst>
      </pc:sldChg>
      <pc:sldChg chg="del">
        <pc:chgData name="Tomasz Moroń" userId="722be6c7-7b5a-4770-8a53-237b9e9b4a08" providerId="ADAL" clId="{233AE11F-81DA-4BD7-B476-B362A32EB71A}" dt="2024-04-03T12:11:04.589" v="23" actId="47"/>
        <pc:sldMkLst>
          <pc:docMk/>
          <pc:sldMk cId="3726042340" sldId="365"/>
        </pc:sldMkLst>
      </pc:sldChg>
      <pc:sldChg chg="del ord">
        <pc:chgData name="Tomasz Moroń" userId="722be6c7-7b5a-4770-8a53-237b9e9b4a08" providerId="ADAL" clId="{233AE11F-81DA-4BD7-B476-B362A32EB71A}" dt="2024-04-05T15:21:26.922" v="2313" actId="47"/>
        <pc:sldMkLst>
          <pc:docMk/>
          <pc:sldMk cId="1437278365" sldId="389"/>
        </pc:sldMkLst>
      </pc:sldChg>
      <pc:sldChg chg="addSp delSp modSp mod">
        <pc:chgData name="Tomasz Moroń" userId="722be6c7-7b5a-4770-8a53-237b9e9b4a08" providerId="ADAL" clId="{233AE11F-81DA-4BD7-B476-B362A32EB71A}" dt="2024-04-03T12:13:36.273" v="57"/>
        <pc:sldMkLst>
          <pc:docMk/>
          <pc:sldMk cId="1743980670" sldId="390"/>
        </pc:sldMkLst>
        <pc:spChg chg="mod">
          <ac:chgData name="Tomasz Moroń" userId="722be6c7-7b5a-4770-8a53-237b9e9b4a08" providerId="ADAL" clId="{233AE11F-81DA-4BD7-B476-B362A32EB71A}" dt="2024-04-03T12:13:36.273" v="57"/>
          <ac:spMkLst>
            <pc:docMk/>
            <pc:sldMk cId="1743980670" sldId="390"/>
            <ac:spMk id="4" creationId="{9A1194AB-4B7C-4100-BEC6-7C8BB7DA2519}"/>
          </ac:spMkLst>
        </pc:spChg>
        <pc:spChg chg="add del mod">
          <ac:chgData name="Tomasz Moroń" userId="722be6c7-7b5a-4770-8a53-237b9e9b4a08" providerId="ADAL" clId="{233AE11F-81DA-4BD7-B476-B362A32EB71A}" dt="2024-04-03T12:13:36.240" v="56" actId="6549"/>
          <ac:spMkLst>
            <pc:docMk/>
            <pc:sldMk cId="1743980670" sldId="390"/>
            <ac:spMk id="5" creationId="{972F99B4-387C-492C-981A-B631058B5B82}"/>
          </ac:spMkLst>
        </pc:spChg>
      </pc:sldChg>
      <pc:sldChg chg="delSp modSp add mod setBg">
        <pc:chgData name="Tomasz Moroń" userId="722be6c7-7b5a-4770-8a53-237b9e9b4a08" providerId="ADAL" clId="{233AE11F-81DA-4BD7-B476-B362A32EB71A}" dt="2024-04-03T12:23:07.378" v="250" actId="1076"/>
        <pc:sldMkLst>
          <pc:docMk/>
          <pc:sldMk cId="556169995" sldId="391"/>
        </pc:sldMkLst>
        <pc:spChg chg="mod">
          <ac:chgData name="Tomasz Moroń" userId="722be6c7-7b5a-4770-8a53-237b9e9b4a08" providerId="ADAL" clId="{233AE11F-81DA-4BD7-B476-B362A32EB71A}" dt="2024-04-03T12:19:55.241" v="159" actId="6549"/>
          <ac:spMkLst>
            <pc:docMk/>
            <pc:sldMk cId="556169995" sldId="391"/>
            <ac:spMk id="2" creationId="{80F52F2D-E26B-E744-3C42-670DAE4D1928}"/>
          </ac:spMkLst>
        </pc:spChg>
        <pc:spChg chg="del">
          <ac:chgData name="Tomasz Moroń" userId="722be6c7-7b5a-4770-8a53-237b9e9b4a08" providerId="ADAL" clId="{233AE11F-81DA-4BD7-B476-B362A32EB71A}" dt="2024-04-03T12:19:59.448" v="160" actId="478"/>
          <ac:spMkLst>
            <pc:docMk/>
            <pc:sldMk cId="556169995" sldId="391"/>
            <ac:spMk id="4" creationId="{E5162D0E-E5D4-9267-4A2F-CD78DB632370}"/>
          </ac:spMkLst>
        </pc:spChg>
        <pc:spChg chg="mod">
          <ac:chgData name="Tomasz Moroń" userId="722be6c7-7b5a-4770-8a53-237b9e9b4a08" providerId="ADAL" clId="{233AE11F-81DA-4BD7-B476-B362A32EB71A}" dt="2024-04-03T12:23:05.275" v="249" actId="1076"/>
          <ac:spMkLst>
            <pc:docMk/>
            <pc:sldMk cId="556169995" sldId="391"/>
            <ac:spMk id="5" creationId="{987AE619-7080-C199-FB79-FFC456683713}"/>
          </ac:spMkLst>
        </pc:spChg>
        <pc:spChg chg="mod">
          <ac:chgData name="Tomasz Moroń" userId="722be6c7-7b5a-4770-8a53-237b9e9b4a08" providerId="ADAL" clId="{233AE11F-81DA-4BD7-B476-B362A32EB71A}" dt="2024-04-03T12:23:07.378" v="250" actId="1076"/>
          <ac:spMkLst>
            <pc:docMk/>
            <pc:sldMk cId="556169995" sldId="391"/>
            <ac:spMk id="6" creationId="{363AED5F-5E47-53E4-B36A-E712128CF848}"/>
          </ac:spMkLst>
        </pc:spChg>
        <pc:spChg chg="mod">
          <ac:chgData name="Tomasz Moroń" userId="722be6c7-7b5a-4770-8a53-237b9e9b4a08" providerId="ADAL" clId="{233AE11F-81DA-4BD7-B476-B362A32EB71A}" dt="2024-04-03T12:22:58.495" v="248" actId="20577"/>
          <ac:spMkLst>
            <pc:docMk/>
            <pc:sldMk cId="556169995" sldId="391"/>
            <ac:spMk id="14" creationId="{00000000-0000-0000-0000-000000000000}"/>
          </ac:spMkLst>
        </pc:spChg>
        <pc:spChg chg="del">
          <ac:chgData name="Tomasz Moroń" userId="722be6c7-7b5a-4770-8a53-237b9e9b4a08" providerId="ADAL" clId="{233AE11F-81DA-4BD7-B476-B362A32EB71A}" dt="2024-04-03T12:18:18.399" v="134" actId="478"/>
          <ac:spMkLst>
            <pc:docMk/>
            <pc:sldMk cId="556169995" sldId="391"/>
            <ac:spMk id="15" creationId="{00000000-0000-0000-0000-000000000000}"/>
          </ac:spMkLst>
        </pc:spChg>
      </pc:sldChg>
      <pc:sldChg chg="addSp delSp modSp add mod">
        <pc:chgData name="Tomasz Moroń" userId="722be6c7-7b5a-4770-8a53-237b9e9b4a08" providerId="ADAL" clId="{233AE11F-81DA-4BD7-B476-B362A32EB71A}" dt="2024-04-03T12:25:49.271" v="314" actId="478"/>
        <pc:sldMkLst>
          <pc:docMk/>
          <pc:sldMk cId="3722100895" sldId="392"/>
        </pc:sldMkLst>
        <pc:spChg chg="mod">
          <ac:chgData name="Tomasz Moroń" userId="722be6c7-7b5a-4770-8a53-237b9e9b4a08" providerId="ADAL" clId="{233AE11F-81DA-4BD7-B476-B362A32EB71A}" dt="2024-04-03T12:23:49.126" v="257" actId="1076"/>
          <ac:spMkLst>
            <pc:docMk/>
            <pc:sldMk cId="3722100895" sldId="392"/>
            <ac:spMk id="2" creationId="{80F52F2D-E26B-E744-3C42-670DAE4D1928}"/>
          </ac:spMkLst>
        </pc:spChg>
        <pc:spChg chg="add mod">
          <ac:chgData name="Tomasz Moroń" userId="722be6c7-7b5a-4770-8a53-237b9e9b4a08" providerId="ADAL" clId="{233AE11F-81DA-4BD7-B476-B362A32EB71A}" dt="2024-04-03T12:24:37.397" v="271"/>
          <ac:spMkLst>
            <pc:docMk/>
            <pc:sldMk cId="3722100895" sldId="392"/>
            <ac:spMk id="3" creationId="{A33316AA-26FC-27F7-C919-E7C9D4D18A21}"/>
          </ac:spMkLst>
        </pc:spChg>
        <pc:spChg chg="add mod">
          <ac:chgData name="Tomasz Moroń" userId="722be6c7-7b5a-4770-8a53-237b9e9b4a08" providerId="ADAL" clId="{233AE11F-81DA-4BD7-B476-B362A32EB71A}" dt="2024-04-03T12:25:09.278" v="276" actId="20577"/>
          <ac:spMkLst>
            <pc:docMk/>
            <pc:sldMk cId="3722100895" sldId="392"/>
            <ac:spMk id="4" creationId="{46D3DB50-1845-22D8-1827-3AFA38105F7D}"/>
          </ac:spMkLst>
        </pc:spChg>
        <pc:spChg chg="del mod">
          <ac:chgData name="Tomasz Moroń" userId="722be6c7-7b5a-4770-8a53-237b9e9b4a08" providerId="ADAL" clId="{233AE11F-81DA-4BD7-B476-B362A32EB71A}" dt="2024-04-03T12:23:54.822" v="261" actId="478"/>
          <ac:spMkLst>
            <pc:docMk/>
            <pc:sldMk cId="3722100895" sldId="392"/>
            <ac:spMk id="5" creationId="{987AE619-7080-C199-FB79-FFC456683713}"/>
          </ac:spMkLst>
        </pc:spChg>
        <pc:spChg chg="del">
          <ac:chgData name="Tomasz Moroń" userId="722be6c7-7b5a-4770-8a53-237b9e9b4a08" providerId="ADAL" clId="{233AE11F-81DA-4BD7-B476-B362A32EB71A}" dt="2024-04-03T12:23:53.199" v="259" actId="478"/>
          <ac:spMkLst>
            <pc:docMk/>
            <pc:sldMk cId="3722100895" sldId="392"/>
            <ac:spMk id="6" creationId="{363AED5F-5E47-53E4-B36A-E712128CF848}"/>
          </ac:spMkLst>
        </pc:spChg>
        <pc:spChg chg="add del mod">
          <ac:chgData name="Tomasz Moroń" userId="722be6c7-7b5a-4770-8a53-237b9e9b4a08" providerId="ADAL" clId="{233AE11F-81DA-4BD7-B476-B362A32EB71A}" dt="2024-04-03T12:25:49.271" v="314" actId="478"/>
          <ac:spMkLst>
            <pc:docMk/>
            <pc:sldMk cId="3722100895" sldId="392"/>
            <ac:spMk id="7" creationId="{0DBF8D89-1CD0-24B1-EB76-78A5350AB2BA}"/>
          </ac:spMkLst>
        </pc:spChg>
        <pc:spChg chg="del mod">
          <ac:chgData name="Tomasz Moroń" userId="722be6c7-7b5a-4770-8a53-237b9e9b4a08" providerId="ADAL" clId="{233AE11F-81DA-4BD7-B476-B362A32EB71A}" dt="2024-04-03T12:23:42.240" v="254"/>
          <ac:spMkLst>
            <pc:docMk/>
            <pc:sldMk cId="3722100895" sldId="392"/>
            <ac:spMk id="14" creationId="{00000000-0000-0000-0000-000000000000}"/>
          </ac:spMkLst>
        </pc:spChg>
      </pc:sldChg>
      <pc:sldChg chg="addSp delSp modSp add mod">
        <pc:chgData name="Tomasz Moroń" userId="722be6c7-7b5a-4770-8a53-237b9e9b4a08" providerId="ADAL" clId="{233AE11F-81DA-4BD7-B476-B362A32EB71A}" dt="2024-04-03T12:56:41.483" v="425" actId="1076"/>
        <pc:sldMkLst>
          <pc:docMk/>
          <pc:sldMk cId="3843717842" sldId="393"/>
        </pc:sldMkLst>
        <pc:spChg chg="mod">
          <ac:chgData name="Tomasz Moroń" userId="722be6c7-7b5a-4770-8a53-237b9e9b4a08" providerId="ADAL" clId="{233AE11F-81DA-4BD7-B476-B362A32EB71A}" dt="2024-04-03T12:56:01.829" v="409" actId="113"/>
          <ac:spMkLst>
            <pc:docMk/>
            <pc:sldMk cId="3843717842" sldId="393"/>
            <ac:spMk id="2" creationId="{80F52F2D-E26B-E744-3C42-670DAE4D1928}"/>
          </ac:spMkLst>
        </pc:spChg>
        <pc:spChg chg="mod">
          <ac:chgData name="Tomasz Moroń" userId="722be6c7-7b5a-4770-8a53-237b9e9b4a08" providerId="ADAL" clId="{233AE11F-81DA-4BD7-B476-B362A32EB71A}" dt="2024-04-03T12:56:11.596" v="412" actId="20577"/>
          <ac:spMkLst>
            <pc:docMk/>
            <pc:sldMk cId="3843717842" sldId="393"/>
            <ac:spMk id="3" creationId="{A33316AA-26FC-27F7-C919-E7C9D4D18A21}"/>
          </ac:spMkLst>
        </pc:spChg>
        <pc:spChg chg="mod">
          <ac:chgData name="Tomasz Moroń" userId="722be6c7-7b5a-4770-8a53-237b9e9b4a08" providerId="ADAL" clId="{233AE11F-81DA-4BD7-B476-B362A32EB71A}" dt="2024-04-03T12:56:34.179" v="423" actId="1076"/>
          <ac:spMkLst>
            <pc:docMk/>
            <pc:sldMk cId="3843717842" sldId="393"/>
            <ac:spMk id="4" creationId="{46D3DB50-1845-22D8-1827-3AFA38105F7D}"/>
          </ac:spMkLst>
        </pc:spChg>
        <pc:spChg chg="add mod">
          <ac:chgData name="Tomasz Moroń" userId="722be6c7-7b5a-4770-8a53-237b9e9b4a08" providerId="ADAL" clId="{233AE11F-81DA-4BD7-B476-B362A32EB71A}" dt="2024-04-03T12:56:41.483" v="425" actId="1076"/>
          <ac:spMkLst>
            <pc:docMk/>
            <pc:sldMk cId="3843717842" sldId="393"/>
            <ac:spMk id="5" creationId="{E4C9D9BE-F090-179F-2830-4981042DA2D0}"/>
          </ac:spMkLst>
        </pc:spChg>
        <pc:spChg chg="mod">
          <ac:chgData name="Tomasz Moroń" userId="722be6c7-7b5a-4770-8a53-237b9e9b4a08" providerId="ADAL" clId="{233AE11F-81DA-4BD7-B476-B362A32EB71A}" dt="2024-04-03T12:56:39.158" v="424" actId="1076"/>
          <ac:spMkLst>
            <pc:docMk/>
            <pc:sldMk cId="3843717842" sldId="393"/>
            <ac:spMk id="7" creationId="{0DBF8D89-1CD0-24B1-EB76-78A5350AB2BA}"/>
          </ac:spMkLst>
        </pc:spChg>
        <pc:spChg chg="add del">
          <ac:chgData name="Tomasz Moroń" userId="722be6c7-7b5a-4770-8a53-237b9e9b4a08" providerId="ADAL" clId="{233AE11F-81DA-4BD7-B476-B362A32EB71A}" dt="2024-04-03T12:27:00.385" v="321" actId="22"/>
          <ac:spMkLst>
            <pc:docMk/>
            <pc:sldMk cId="3843717842" sldId="393"/>
            <ac:spMk id="8" creationId="{890A9DC9-D8BD-F767-7A76-41F39105669E}"/>
          </ac:spMkLst>
        </pc:spChg>
      </pc:sldChg>
      <pc:sldChg chg="modSp add mod">
        <pc:chgData name="Tomasz Moroń" userId="722be6c7-7b5a-4770-8a53-237b9e9b4a08" providerId="ADAL" clId="{233AE11F-81DA-4BD7-B476-B362A32EB71A}" dt="2024-04-05T11:21:09.200" v="1239" actId="1076"/>
        <pc:sldMkLst>
          <pc:docMk/>
          <pc:sldMk cId="2485944917" sldId="394"/>
        </pc:sldMkLst>
        <pc:spChg chg="mod">
          <ac:chgData name="Tomasz Moroń" userId="722be6c7-7b5a-4770-8a53-237b9e9b4a08" providerId="ADAL" clId="{233AE11F-81DA-4BD7-B476-B362A32EB71A}" dt="2024-04-05T11:20:51.077" v="1234" actId="14100"/>
          <ac:spMkLst>
            <pc:docMk/>
            <pc:sldMk cId="2485944917" sldId="394"/>
            <ac:spMk id="2" creationId="{80F52F2D-E26B-E744-3C42-670DAE4D1928}"/>
          </ac:spMkLst>
        </pc:spChg>
        <pc:spChg chg="mod">
          <ac:chgData name="Tomasz Moroń" userId="722be6c7-7b5a-4770-8a53-237b9e9b4a08" providerId="ADAL" clId="{233AE11F-81DA-4BD7-B476-B362A32EB71A}" dt="2024-04-05T11:21:01.645" v="1236" actId="1076"/>
          <ac:spMkLst>
            <pc:docMk/>
            <pc:sldMk cId="2485944917" sldId="394"/>
            <ac:spMk id="3" creationId="{A33316AA-26FC-27F7-C919-E7C9D4D18A21}"/>
          </ac:spMkLst>
        </pc:spChg>
        <pc:spChg chg="mod">
          <ac:chgData name="Tomasz Moroń" userId="722be6c7-7b5a-4770-8a53-237b9e9b4a08" providerId="ADAL" clId="{233AE11F-81DA-4BD7-B476-B362A32EB71A}" dt="2024-04-05T11:21:03.458" v="1237" actId="1076"/>
          <ac:spMkLst>
            <pc:docMk/>
            <pc:sldMk cId="2485944917" sldId="394"/>
            <ac:spMk id="4" creationId="{46D3DB50-1845-22D8-1827-3AFA38105F7D}"/>
          </ac:spMkLst>
        </pc:spChg>
        <pc:spChg chg="mod">
          <ac:chgData name="Tomasz Moroń" userId="722be6c7-7b5a-4770-8a53-237b9e9b4a08" providerId="ADAL" clId="{233AE11F-81DA-4BD7-B476-B362A32EB71A}" dt="2024-04-05T11:21:09.200" v="1239" actId="1076"/>
          <ac:spMkLst>
            <pc:docMk/>
            <pc:sldMk cId="2485944917" sldId="394"/>
            <ac:spMk id="5" creationId="{E4C9D9BE-F090-179F-2830-4981042DA2D0}"/>
          </ac:spMkLst>
        </pc:spChg>
        <pc:spChg chg="mod">
          <ac:chgData name="Tomasz Moroń" userId="722be6c7-7b5a-4770-8a53-237b9e9b4a08" providerId="ADAL" clId="{233AE11F-81DA-4BD7-B476-B362A32EB71A}" dt="2024-04-05T11:21:06.401" v="1238" actId="1076"/>
          <ac:spMkLst>
            <pc:docMk/>
            <pc:sldMk cId="2485944917" sldId="394"/>
            <ac:spMk id="7" creationId="{0DBF8D89-1CD0-24B1-EB76-78A5350AB2BA}"/>
          </ac:spMkLst>
        </pc:spChg>
      </pc:sldChg>
      <pc:sldChg chg="addSp delSp modSp add mod">
        <pc:chgData name="Tomasz Moroń" userId="722be6c7-7b5a-4770-8a53-237b9e9b4a08" providerId="ADAL" clId="{233AE11F-81DA-4BD7-B476-B362A32EB71A}" dt="2024-04-05T14:35:53.725" v="1729" actId="20577"/>
        <pc:sldMkLst>
          <pc:docMk/>
          <pc:sldMk cId="593338675" sldId="395"/>
        </pc:sldMkLst>
        <pc:spChg chg="mod">
          <ac:chgData name="Tomasz Moroń" userId="722be6c7-7b5a-4770-8a53-237b9e9b4a08" providerId="ADAL" clId="{233AE11F-81DA-4BD7-B476-B362A32EB71A}" dt="2024-04-05T08:22:01.987" v="793" actId="20577"/>
          <ac:spMkLst>
            <pc:docMk/>
            <pc:sldMk cId="593338675" sldId="395"/>
            <ac:spMk id="2" creationId="{80F52F2D-E26B-E744-3C42-670DAE4D1928}"/>
          </ac:spMkLst>
        </pc:spChg>
        <pc:spChg chg="mod">
          <ac:chgData name="Tomasz Moroń" userId="722be6c7-7b5a-4770-8a53-237b9e9b4a08" providerId="ADAL" clId="{233AE11F-81DA-4BD7-B476-B362A32EB71A}" dt="2024-04-05T11:21:16.416" v="1241" actId="20577"/>
          <ac:spMkLst>
            <pc:docMk/>
            <pc:sldMk cId="593338675" sldId="395"/>
            <ac:spMk id="3" creationId="{A33316AA-26FC-27F7-C919-E7C9D4D18A21}"/>
          </ac:spMkLst>
        </pc:spChg>
        <pc:spChg chg="del">
          <ac:chgData name="Tomasz Moroń" userId="722be6c7-7b5a-4770-8a53-237b9e9b4a08" providerId="ADAL" clId="{233AE11F-81DA-4BD7-B476-B362A32EB71A}" dt="2024-04-05T09:02:46.731" v="796" actId="478"/>
          <ac:spMkLst>
            <pc:docMk/>
            <pc:sldMk cId="593338675" sldId="395"/>
            <ac:spMk id="4" creationId="{46D3DB50-1845-22D8-1827-3AFA38105F7D}"/>
          </ac:spMkLst>
        </pc:spChg>
        <pc:spChg chg="del">
          <ac:chgData name="Tomasz Moroń" userId="722be6c7-7b5a-4770-8a53-237b9e9b4a08" providerId="ADAL" clId="{233AE11F-81DA-4BD7-B476-B362A32EB71A}" dt="2024-04-05T09:02:45.139" v="795" actId="478"/>
          <ac:spMkLst>
            <pc:docMk/>
            <pc:sldMk cId="593338675" sldId="395"/>
            <ac:spMk id="5" creationId="{E4C9D9BE-F090-179F-2830-4981042DA2D0}"/>
          </ac:spMkLst>
        </pc:spChg>
        <pc:spChg chg="add mod">
          <ac:chgData name="Tomasz Moroń" userId="722be6c7-7b5a-4770-8a53-237b9e9b4a08" providerId="ADAL" clId="{233AE11F-81DA-4BD7-B476-B362A32EB71A}" dt="2024-04-05T14:35:53.725" v="1729" actId="20577"/>
          <ac:spMkLst>
            <pc:docMk/>
            <pc:sldMk cId="593338675" sldId="395"/>
            <ac:spMk id="6" creationId="{6690E60D-CA5F-DC8A-86F2-67B81106F5AD}"/>
          </ac:spMkLst>
        </pc:spChg>
        <pc:spChg chg="del">
          <ac:chgData name="Tomasz Moroń" userId="722be6c7-7b5a-4770-8a53-237b9e9b4a08" providerId="ADAL" clId="{233AE11F-81DA-4BD7-B476-B362A32EB71A}" dt="2024-04-05T09:02:45.139" v="795" actId="478"/>
          <ac:spMkLst>
            <pc:docMk/>
            <pc:sldMk cId="593338675" sldId="395"/>
            <ac:spMk id="7" creationId="{0DBF8D89-1CD0-24B1-EB76-78A5350AB2BA}"/>
          </ac:spMkLst>
        </pc:spChg>
        <pc:spChg chg="add mod">
          <ac:chgData name="Tomasz Moroń" userId="722be6c7-7b5a-4770-8a53-237b9e9b4a08" providerId="ADAL" clId="{233AE11F-81DA-4BD7-B476-B362A32EB71A}" dt="2024-04-05T09:09:59.829" v="1013" actId="20577"/>
          <ac:spMkLst>
            <pc:docMk/>
            <pc:sldMk cId="593338675" sldId="395"/>
            <ac:spMk id="8" creationId="{BB167E24-5C10-ACB7-0A06-8AEFD6A01630}"/>
          </ac:spMkLst>
        </pc:spChg>
        <pc:spChg chg="add mod">
          <ac:chgData name="Tomasz Moroń" userId="722be6c7-7b5a-4770-8a53-237b9e9b4a08" providerId="ADAL" clId="{233AE11F-81DA-4BD7-B476-B362A32EB71A}" dt="2024-04-05T09:10:14.148" v="1020" actId="5793"/>
          <ac:spMkLst>
            <pc:docMk/>
            <pc:sldMk cId="593338675" sldId="395"/>
            <ac:spMk id="9" creationId="{291AA8AA-AF5A-727A-6FB5-61D9D814BF90}"/>
          </ac:spMkLst>
        </pc:spChg>
        <pc:spChg chg="add del mod">
          <ac:chgData name="Tomasz Moroń" userId="722be6c7-7b5a-4770-8a53-237b9e9b4a08" providerId="ADAL" clId="{233AE11F-81DA-4BD7-B476-B362A32EB71A}" dt="2024-04-05T09:04:07.003" v="822" actId="478"/>
          <ac:spMkLst>
            <pc:docMk/>
            <pc:sldMk cId="593338675" sldId="395"/>
            <ac:spMk id="10" creationId="{D7500B6B-9530-05C3-9270-A1B8EABEF2A2}"/>
          </ac:spMkLst>
        </pc:spChg>
        <pc:spChg chg="add mod">
          <ac:chgData name="Tomasz Moroń" userId="722be6c7-7b5a-4770-8a53-237b9e9b4a08" providerId="ADAL" clId="{233AE11F-81DA-4BD7-B476-B362A32EB71A}" dt="2024-04-05T09:10:17.570" v="1022" actId="20577"/>
          <ac:spMkLst>
            <pc:docMk/>
            <pc:sldMk cId="593338675" sldId="395"/>
            <ac:spMk id="11" creationId="{830C21DF-3045-9C7C-C03F-F550A2F3C064}"/>
          </ac:spMkLst>
        </pc:spChg>
      </pc:sldChg>
      <pc:sldChg chg="addSp delSp modSp add mod">
        <pc:chgData name="Tomasz Moroń" userId="722be6c7-7b5a-4770-8a53-237b9e9b4a08" providerId="ADAL" clId="{233AE11F-81DA-4BD7-B476-B362A32EB71A}" dt="2024-04-05T11:22:13.306" v="1254" actId="20577"/>
        <pc:sldMkLst>
          <pc:docMk/>
          <pc:sldMk cId="2924226531" sldId="396"/>
        </pc:sldMkLst>
        <pc:spChg chg="mod">
          <ac:chgData name="Tomasz Moroń" userId="722be6c7-7b5a-4770-8a53-237b9e9b4a08" providerId="ADAL" clId="{233AE11F-81DA-4BD7-B476-B362A32EB71A}" dt="2024-04-05T09:10:39.168" v="1030" actId="20577"/>
          <ac:spMkLst>
            <pc:docMk/>
            <pc:sldMk cId="2924226531" sldId="396"/>
            <ac:spMk id="2" creationId="{80F52F2D-E26B-E744-3C42-670DAE4D1928}"/>
          </ac:spMkLst>
        </pc:spChg>
        <pc:spChg chg="mod">
          <ac:chgData name="Tomasz Moroń" userId="722be6c7-7b5a-4770-8a53-237b9e9b4a08" providerId="ADAL" clId="{233AE11F-81DA-4BD7-B476-B362A32EB71A}" dt="2024-04-05T11:21:46.014" v="1243" actId="21"/>
          <ac:spMkLst>
            <pc:docMk/>
            <pc:sldMk cId="2924226531" sldId="396"/>
            <ac:spMk id="3" creationId="{A33316AA-26FC-27F7-C919-E7C9D4D18A21}"/>
          </ac:spMkLst>
        </pc:spChg>
        <pc:spChg chg="add mod">
          <ac:chgData name="Tomasz Moroń" userId="722be6c7-7b5a-4770-8a53-237b9e9b4a08" providerId="ADAL" clId="{233AE11F-81DA-4BD7-B476-B362A32EB71A}" dt="2024-04-05T11:22:13.306" v="1254" actId="20577"/>
          <ac:spMkLst>
            <pc:docMk/>
            <pc:sldMk cId="2924226531" sldId="396"/>
            <ac:spMk id="5" creationId="{65A356C3-E6C1-7393-9336-461339932CF2}"/>
          </ac:spMkLst>
        </pc:spChg>
        <pc:spChg chg="del">
          <ac:chgData name="Tomasz Moroń" userId="722be6c7-7b5a-4770-8a53-237b9e9b4a08" providerId="ADAL" clId="{233AE11F-81DA-4BD7-B476-B362A32EB71A}" dt="2024-04-05T09:17:04.160" v="1034" actId="478"/>
          <ac:spMkLst>
            <pc:docMk/>
            <pc:sldMk cId="2924226531" sldId="396"/>
            <ac:spMk id="6" creationId="{6690E60D-CA5F-DC8A-86F2-67B81106F5AD}"/>
          </ac:spMkLst>
        </pc:spChg>
        <pc:spChg chg="del mod">
          <ac:chgData name="Tomasz Moroń" userId="722be6c7-7b5a-4770-8a53-237b9e9b4a08" providerId="ADAL" clId="{233AE11F-81DA-4BD7-B476-B362A32EB71A}" dt="2024-04-05T09:17:03.023" v="1033" actId="478"/>
          <ac:spMkLst>
            <pc:docMk/>
            <pc:sldMk cId="2924226531" sldId="396"/>
            <ac:spMk id="8" creationId="{BB167E24-5C10-ACB7-0A06-8AEFD6A01630}"/>
          </ac:spMkLst>
        </pc:spChg>
        <pc:spChg chg="del">
          <ac:chgData name="Tomasz Moroń" userId="722be6c7-7b5a-4770-8a53-237b9e9b4a08" providerId="ADAL" clId="{233AE11F-81DA-4BD7-B476-B362A32EB71A}" dt="2024-04-05T09:17:05.464" v="1035" actId="478"/>
          <ac:spMkLst>
            <pc:docMk/>
            <pc:sldMk cId="2924226531" sldId="396"/>
            <ac:spMk id="9" creationId="{291AA8AA-AF5A-727A-6FB5-61D9D814BF90}"/>
          </ac:spMkLst>
        </pc:spChg>
        <pc:spChg chg="add mod">
          <ac:chgData name="Tomasz Moroń" userId="722be6c7-7b5a-4770-8a53-237b9e9b4a08" providerId="ADAL" clId="{233AE11F-81DA-4BD7-B476-B362A32EB71A}" dt="2024-04-05T11:21:59.213" v="1250" actId="21"/>
          <ac:spMkLst>
            <pc:docMk/>
            <pc:sldMk cId="2924226531" sldId="396"/>
            <ac:spMk id="10" creationId="{B1D074B9-3E30-E58D-8BDD-0A7FBAF17073}"/>
          </ac:spMkLst>
        </pc:spChg>
        <pc:spChg chg="del">
          <ac:chgData name="Tomasz Moroń" userId="722be6c7-7b5a-4770-8a53-237b9e9b4a08" providerId="ADAL" clId="{233AE11F-81DA-4BD7-B476-B362A32EB71A}" dt="2024-04-05T09:17:06.768" v="1036" actId="478"/>
          <ac:spMkLst>
            <pc:docMk/>
            <pc:sldMk cId="2924226531" sldId="396"/>
            <ac:spMk id="11" creationId="{830C21DF-3045-9C7C-C03F-F550A2F3C064}"/>
          </ac:spMkLst>
        </pc:spChg>
        <pc:spChg chg="add mod">
          <ac:chgData name="Tomasz Moroń" userId="722be6c7-7b5a-4770-8a53-237b9e9b4a08" providerId="ADAL" clId="{233AE11F-81DA-4BD7-B476-B362A32EB71A}" dt="2024-04-05T11:22:10.026" v="1253" actId="255"/>
          <ac:spMkLst>
            <pc:docMk/>
            <pc:sldMk cId="2924226531" sldId="396"/>
            <ac:spMk id="13" creationId="{1C49F33B-97C1-700F-B6AE-CE1E32EFEEF8}"/>
          </ac:spMkLst>
        </pc:spChg>
      </pc:sldChg>
      <pc:sldChg chg="addSp delSp modSp add mod">
        <pc:chgData name="Tomasz Moroń" userId="722be6c7-7b5a-4770-8a53-237b9e9b4a08" providerId="ADAL" clId="{233AE11F-81DA-4BD7-B476-B362A32EB71A}" dt="2024-04-05T11:22:28.600" v="1256" actId="6549"/>
        <pc:sldMkLst>
          <pc:docMk/>
          <pc:sldMk cId="3982558798" sldId="397"/>
        </pc:sldMkLst>
        <pc:spChg chg="mod">
          <ac:chgData name="Tomasz Moroń" userId="722be6c7-7b5a-4770-8a53-237b9e9b4a08" providerId="ADAL" clId="{233AE11F-81DA-4BD7-B476-B362A32EB71A}" dt="2024-04-05T11:22:28.600" v="1256" actId="6549"/>
          <ac:spMkLst>
            <pc:docMk/>
            <pc:sldMk cId="3982558798" sldId="397"/>
            <ac:spMk id="2" creationId="{80F52F2D-E26B-E744-3C42-670DAE4D1928}"/>
          </ac:spMkLst>
        </pc:spChg>
        <pc:spChg chg="mod">
          <ac:chgData name="Tomasz Moroń" userId="722be6c7-7b5a-4770-8a53-237b9e9b4a08" providerId="ADAL" clId="{233AE11F-81DA-4BD7-B476-B362A32EB71A}" dt="2024-04-05T09:52:10.599" v="1168" actId="20577"/>
          <ac:spMkLst>
            <pc:docMk/>
            <pc:sldMk cId="3982558798" sldId="397"/>
            <ac:spMk id="3" creationId="{A33316AA-26FC-27F7-C919-E7C9D4D18A21}"/>
          </ac:spMkLst>
        </pc:spChg>
        <pc:spChg chg="add del mod">
          <ac:chgData name="Tomasz Moroń" userId="722be6c7-7b5a-4770-8a53-237b9e9b4a08" providerId="ADAL" clId="{233AE11F-81DA-4BD7-B476-B362A32EB71A}" dt="2024-04-05T09:52:01.057" v="1166" actId="478"/>
          <ac:spMkLst>
            <pc:docMk/>
            <pc:sldMk cId="3982558798" sldId="397"/>
            <ac:spMk id="5" creationId="{BE5D1C04-2BF8-B0C6-5D6A-5EDF79E682D9}"/>
          </ac:spMkLst>
        </pc:spChg>
      </pc:sldChg>
      <pc:sldChg chg="addSp delSp modSp add mod">
        <pc:chgData name="Tomasz Moroń" userId="722be6c7-7b5a-4770-8a53-237b9e9b4a08" providerId="ADAL" clId="{233AE11F-81DA-4BD7-B476-B362A32EB71A}" dt="2024-04-05T11:58:37.380" v="1496" actId="404"/>
        <pc:sldMkLst>
          <pc:docMk/>
          <pc:sldMk cId="2723494427" sldId="398"/>
        </pc:sldMkLst>
        <pc:spChg chg="del mod">
          <ac:chgData name="Tomasz Moroń" userId="722be6c7-7b5a-4770-8a53-237b9e9b4a08" providerId="ADAL" clId="{233AE11F-81DA-4BD7-B476-B362A32EB71A}" dt="2024-04-05T09:47:06.338" v="1130"/>
          <ac:spMkLst>
            <pc:docMk/>
            <pc:sldMk cId="2723494427" sldId="398"/>
            <ac:spMk id="3" creationId="{A33316AA-26FC-27F7-C919-E7C9D4D18A21}"/>
          </ac:spMkLst>
        </pc:spChg>
        <pc:spChg chg="del">
          <ac:chgData name="Tomasz Moroń" userId="722be6c7-7b5a-4770-8a53-237b9e9b4a08" providerId="ADAL" clId="{233AE11F-81DA-4BD7-B476-B362A32EB71A}" dt="2024-04-05T09:49:16.449" v="1137" actId="478"/>
          <ac:spMkLst>
            <pc:docMk/>
            <pc:sldMk cId="2723494427" sldId="398"/>
            <ac:spMk id="5" creationId="{BE5D1C04-2BF8-B0C6-5D6A-5EDF79E682D9}"/>
          </ac:spMkLst>
        </pc:spChg>
        <pc:graphicFrameChg chg="add mod modGraphic">
          <ac:chgData name="Tomasz Moroń" userId="722be6c7-7b5a-4770-8a53-237b9e9b4a08" providerId="ADAL" clId="{233AE11F-81DA-4BD7-B476-B362A32EB71A}" dt="2024-04-05T11:58:37.380" v="1496" actId="404"/>
          <ac:graphicFrameMkLst>
            <pc:docMk/>
            <pc:sldMk cId="2723494427" sldId="398"/>
            <ac:graphicFrameMk id="4" creationId="{3C4802CD-09E5-B985-E931-C177C98E0471}"/>
          </ac:graphicFrameMkLst>
        </pc:graphicFrameChg>
      </pc:sldChg>
      <pc:sldChg chg="addSp delSp modSp add mod">
        <pc:chgData name="Tomasz Moroń" userId="722be6c7-7b5a-4770-8a53-237b9e9b4a08" providerId="ADAL" clId="{233AE11F-81DA-4BD7-B476-B362A32EB71A}" dt="2024-04-05T13:29:11.714" v="1578" actId="408"/>
        <pc:sldMkLst>
          <pc:docMk/>
          <pc:sldMk cId="3119913529" sldId="399"/>
        </pc:sldMkLst>
        <pc:spChg chg="del">
          <ac:chgData name="Tomasz Moroń" userId="722be6c7-7b5a-4770-8a53-237b9e9b4a08" providerId="ADAL" clId="{233AE11F-81DA-4BD7-B476-B362A32EB71A}" dt="2024-04-05T09:52:52.793" v="1177" actId="478"/>
          <ac:spMkLst>
            <pc:docMk/>
            <pc:sldMk cId="3119913529" sldId="399"/>
            <ac:spMk id="2" creationId="{80F52F2D-E26B-E744-3C42-670DAE4D1928}"/>
          </ac:spMkLst>
        </pc:spChg>
        <pc:graphicFrameChg chg="del modGraphic">
          <ac:chgData name="Tomasz Moroń" userId="722be6c7-7b5a-4770-8a53-237b9e9b4a08" providerId="ADAL" clId="{233AE11F-81DA-4BD7-B476-B362A32EB71A}" dt="2024-04-05T09:52:50.509" v="1176" actId="478"/>
          <ac:graphicFrameMkLst>
            <pc:docMk/>
            <pc:sldMk cId="3119913529" sldId="399"/>
            <ac:graphicFrameMk id="4" creationId="{3C4802CD-09E5-B985-E931-C177C98E0471}"/>
          </ac:graphicFrameMkLst>
        </pc:graphicFrameChg>
        <pc:picChg chg="add del">
          <ac:chgData name="Tomasz Moroń" userId="722be6c7-7b5a-4770-8a53-237b9e9b4a08" providerId="ADAL" clId="{233AE11F-81DA-4BD7-B476-B362A32EB71A}" dt="2024-04-05T13:21:50.625" v="1497" actId="478"/>
          <ac:picMkLst>
            <pc:docMk/>
            <pc:sldMk cId="3119913529" sldId="399"/>
            <ac:picMk id="5" creationId="{2AB3CE08-33E0-9219-BA4E-CA028549E43B}"/>
          </ac:picMkLst>
        </pc:picChg>
        <pc:picChg chg="add mod">
          <ac:chgData name="Tomasz Moroń" userId="722be6c7-7b5a-4770-8a53-237b9e9b4a08" providerId="ADAL" clId="{233AE11F-81DA-4BD7-B476-B362A32EB71A}" dt="2024-04-05T13:29:11.714" v="1578" actId="408"/>
          <ac:picMkLst>
            <pc:docMk/>
            <pc:sldMk cId="3119913529" sldId="399"/>
            <ac:picMk id="7" creationId="{6107C481-1FD0-2E07-22FA-C7C73C381D71}"/>
          </ac:picMkLst>
        </pc:picChg>
      </pc:sldChg>
      <pc:sldChg chg="addSp delSp modSp add del mod">
        <pc:chgData name="Tomasz Moroń" userId="722be6c7-7b5a-4770-8a53-237b9e9b4a08" providerId="ADAL" clId="{233AE11F-81DA-4BD7-B476-B362A32EB71A}" dt="2024-04-05T09:52:27.445" v="1173" actId="47"/>
        <pc:sldMkLst>
          <pc:docMk/>
          <pc:sldMk cId="4282525465" sldId="399"/>
        </pc:sldMkLst>
        <pc:spChg chg="del mod">
          <ac:chgData name="Tomasz Moroń" userId="722be6c7-7b5a-4770-8a53-237b9e9b4a08" providerId="ADAL" clId="{233AE11F-81DA-4BD7-B476-B362A32EB71A}" dt="2024-04-05T09:47:31.370" v="1133" actId="478"/>
          <ac:spMkLst>
            <pc:docMk/>
            <pc:sldMk cId="4282525465" sldId="399"/>
            <ac:spMk id="5" creationId="{BE5D1C04-2BF8-B0C6-5D6A-5EDF79E682D9}"/>
          </ac:spMkLst>
        </pc:spChg>
        <pc:graphicFrameChg chg="add mod">
          <ac:chgData name="Tomasz Moroń" userId="722be6c7-7b5a-4770-8a53-237b9e9b4a08" providerId="ADAL" clId="{233AE11F-81DA-4BD7-B476-B362A32EB71A}" dt="2024-04-05T09:47:45.326" v="1136"/>
          <ac:graphicFrameMkLst>
            <pc:docMk/>
            <pc:sldMk cId="4282525465" sldId="399"/>
            <ac:graphicFrameMk id="3" creationId="{1D775F32-EB4E-BFFE-B200-8F4B3C54201B}"/>
          </ac:graphicFrameMkLst>
        </pc:graphicFrameChg>
      </pc:sldChg>
      <pc:sldChg chg="addSp delSp modSp add mod">
        <pc:chgData name="Tomasz Moroń" userId="722be6c7-7b5a-4770-8a53-237b9e9b4a08" providerId="ADAL" clId="{233AE11F-81DA-4BD7-B476-B362A32EB71A}" dt="2024-04-05T13:28:53.961" v="1576" actId="465"/>
        <pc:sldMkLst>
          <pc:docMk/>
          <pc:sldMk cId="2995311047" sldId="400"/>
        </pc:sldMkLst>
        <pc:picChg chg="add mod">
          <ac:chgData name="Tomasz Moroń" userId="722be6c7-7b5a-4770-8a53-237b9e9b4a08" providerId="ADAL" clId="{233AE11F-81DA-4BD7-B476-B362A32EB71A}" dt="2024-04-05T13:28:53.961" v="1576" actId="465"/>
          <ac:picMkLst>
            <pc:docMk/>
            <pc:sldMk cId="2995311047" sldId="400"/>
            <ac:picMk id="3" creationId="{DDA1E99C-9E86-0AE3-A917-3C6A285DC557}"/>
          </ac:picMkLst>
        </pc:picChg>
        <pc:picChg chg="del">
          <ac:chgData name="Tomasz Moroń" userId="722be6c7-7b5a-4770-8a53-237b9e9b4a08" providerId="ADAL" clId="{233AE11F-81DA-4BD7-B476-B362A32EB71A}" dt="2024-04-05T13:22:01.297" v="1499" actId="478"/>
          <ac:picMkLst>
            <pc:docMk/>
            <pc:sldMk cId="2995311047" sldId="400"/>
            <ac:picMk id="5" creationId="{2AB3CE08-33E0-9219-BA4E-CA028549E43B}"/>
          </ac:picMkLst>
        </pc:picChg>
      </pc:sldChg>
      <pc:sldChg chg="addSp delSp modSp add mod">
        <pc:chgData name="Tomasz Moroń" userId="722be6c7-7b5a-4770-8a53-237b9e9b4a08" providerId="ADAL" clId="{233AE11F-81DA-4BD7-B476-B362A32EB71A}" dt="2024-04-05T11:19:51.185" v="1232" actId="20577"/>
        <pc:sldMkLst>
          <pc:docMk/>
          <pc:sldMk cId="2889550744" sldId="401"/>
        </pc:sldMkLst>
        <pc:spChg chg="mod">
          <ac:chgData name="Tomasz Moroń" userId="722be6c7-7b5a-4770-8a53-237b9e9b4a08" providerId="ADAL" clId="{233AE11F-81DA-4BD7-B476-B362A32EB71A}" dt="2024-04-05T11:16:43.886" v="1181" actId="20577"/>
          <ac:spMkLst>
            <pc:docMk/>
            <pc:sldMk cId="2889550744" sldId="401"/>
            <ac:spMk id="2" creationId="{80F52F2D-E26B-E744-3C42-670DAE4D1928}"/>
          </ac:spMkLst>
        </pc:spChg>
        <pc:spChg chg="del">
          <ac:chgData name="Tomasz Moroń" userId="722be6c7-7b5a-4770-8a53-237b9e9b4a08" providerId="ADAL" clId="{233AE11F-81DA-4BD7-B476-B362A32EB71A}" dt="2024-04-05T11:17:33.537" v="1187" actId="478"/>
          <ac:spMkLst>
            <pc:docMk/>
            <pc:sldMk cId="2889550744" sldId="401"/>
            <ac:spMk id="3" creationId="{A33316AA-26FC-27F7-C919-E7C9D4D18A21}"/>
          </ac:spMkLst>
        </pc:spChg>
        <pc:spChg chg="add mod">
          <ac:chgData name="Tomasz Moroń" userId="722be6c7-7b5a-4770-8a53-237b9e9b4a08" providerId="ADAL" clId="{233AE11F-81DA-4BD7-B476-B362A32EB71A}" dt="2024-04-05T11:18:47.871" v="1210" actId="21"/>
          <ac:spMkLst>
            <pc:docMk/>
            <pc:sldMk cId="2889550744" sldId="401"/>
            <ac:spMk id="5" creationId="{48E349B4-3469-A38F-3375-7463EBD3E76C}"/>
          </ac:spMkLst>
        </pc:spChg>
        <pc:spChg chg="del">
          <ac:chgData name="Tomasz Moroń" userId="722be6c7-7b5a-4770-8a53-237b9e9b4a08" providerId="ADAL" clId="{233AE11F-81DA-4BD7-B476-B362A32EB71A}" dt="2024-04-05T11:17:32.536" v="1186" actId="478"/>
          <ac:spMkLst>
            <pc:docMk/>
            <pc:sldMk cId="2889550744" sldId="401"/>
            <ac:spMk id="6" creationId="{6690E60D-CA5F-DC8A-86F2-67B81106F5AD}"/>
          </ac:spMkLst>
        </pc:spChg>
        <pc:spChg chg="del">
          <ac:chgData name="Tomasz Moroń" userId="722be6c7-7b5a-4770-8a53-237b9e9b4a08" providerId="ADAL" clId="{233AE11F-81DA-4BD7-B476-B362A32EB71A}" dt="2024-04-05T11:17:31.568" v="1185" actId="478"/>
          <ac:spMkLst>
            <pc:docMk/>
            <pc:sldMk cId="2889550744" sldId="401"/>
            <ac:spMk id="8" creationId="{BB167E24-5C10-ACB7-0A06-8AEFD6A01630}"/>
          </ac:spMkLst>
        </pc:spChg>
        <pc:spChg chg="del">
          <ac:chgData name="Tomasz Moroń" userId="722be6c7-7b5a-4770-8a53-237b9e9b4a08" providerId="ADAL" clId="{233AE11F-81DA-4BD7-B476-B362A32EB71A}" dt="2024-04-05T11:17:30.217" v="1184" actId="478"/>
          <ac:spMkLst>
            <pc:docMk/>
            <pc:sldMk cId="2889550744" sldId="401"/>
            <ac:spMk id="9" creationId="{291AA8AA-AF5A-727A-6FB5-61D9D814BF90}"/>
          </ac:spMkLst>
        </pc:spChg>
        <pc:spChg chg="add mod">
          <ac:chgData name="Tomasz Moroń" userId="722be6c7-7b5a-4770-8a53-237b9e9b4a08" providerId="ADAL" clId="{233AE11F-81DA-4BD7-B476-B362A32EB71A}" dt="2024-04-05T11:19:04.293" v="1215" actId="21"/>
          <ac:spMkLst>
            <pc:docMk/>
            <pc:sldMk cId="2889550744" sldId="401"/>
            <ac:spMk id="10" creationId="{CA923904-CA8F-FBC5-14E1-FFA3192CD6FE}"/>
          </ac:spMkLst>
        </pc:spChg>
        <pc:spChg chg="del mod">
          <ac:chgData name="Tomasz Moroń" userId="722be6c7-7b5a-4770-8a53-237b9e9b4a08" providerId="ADAL" clId="{233AE11F-81DA-4BD7-B476-B362A32EB71A}" dt="2024-04-05T11:17:29.144" v="1183" actId="478"/>
          <ac:spMkLst>
            <pc:docMk/>
            <pc:sldMk cId="2889550744" sldId="401"/>
            <ac:spMk id="11" creationId="{830C21DF-3045-9C7C-C03F-F550A2F3C064}"/>
          </ac:spMkLst>
        </pc:spChg>
        <pc:spChg chg="add mod">
          <ac:chgData name="Tomasz Moroń" userId="722be6c7-7b5a-4770-8a53-237b9e9b4a08" providerId="ADAL" clId="{233AE11F-81DA-4BD7-B476-B362A32EB71A}" dt="2024-04-05T11:19:51.185" v="1232" actId="20577"/>
          <ac:spMkLst>
            <pc:docMk/>
            <pc:sldMk cId="2889550744" sldId="401"/>
            <ac:spMk id="13" creationId="{507A81D5-5511-3C2D-B162-70AB15FCECD2}"/>
          </ac:spMkLst>
        </pc:spChg>
        <pc:spChg chg="add mod">
          <ac:chgData name="Tomasz Moroń" userId="722be6c7-7b5a-4770-8a53-237b9e9b4a08" providerId="ADAL" clId="{233AE11F-81DA-4BD7-B476-B362A32EB71A}" dt="2024-04-05T11:19:45.086" v="1230" actId="1076"/>
          <ac:spMkLst>
            <pc:docMk/>
            <pc:sldMk cId="2889550744" sldId="401"/>
            <ac:spMk id="15" creationId="{B4A1B514-6F7D-DC3F-23B7-3B3CB2A70834}"/>
          </ac:spMkLst>
        </pc:spChg>
        <pc:spChg chg="add mod">
          <ac:chgData name="Tomasz Moroń" userId="722be6c7-7b5a-4770-8a53-237b9e9b4a08" providerId="ADAL" clId="{233AE11F-81DA-4BD7-B476-B362A32EB71A}" dt="2024-04-05T11:19:42.863" v="1229" actId="1076"/>
          <ac:spMkLst>
            <pc:docMk/>
            <pc:sldMk cId="2889550744" sldId="401"/>
            <ac:spMk id="18" creationId="{1BAA7225-C4C2-1634-9052-1CFE74013695}"/>
          </ac:spMkLst>
        </pc:spChg>
      </pc:sldChg>
      <pc:sldChg chg="addSp delSp modSp add mod">
        <pc:chgData name="Tomasz Moroń" userId="722be6c7-7b5a-4770-8a53-237b9e9b4a08" providerId="ADAL" clId="{233AE11F-81DA-4BD7-B476-B362A32EB71A}" dt="2024-04-05T11:40:33.726" v="1428" actId="20577"/>
        <pc:sldMkLst>
          <pc:docMk/>
          <pc:sldMk cId="2675607517" sldId="402"/>
        </pc:sldMkLst>
        <pc:spChg chg="mod">
          <ac:chgData name="Tomasz Moroń" userId="722be6c7-7b5a-4770-8a53-237b9e9b4a08" providerId="ADAL" clId="{233AE11F-81DA-4BD7-B476-B362A32EB71A}" dt="2024-04-05T11:40:33.726" v="1428" actId="20577"/>
          <ac:spMkLst>
            <pc:docMk/>
            <pc:sldMk cId="2675607517" sldId="402"/>
            <ac:spMk id="2" creationId="{80F52F2D-E26B-E744-3C42-670DAE4D1928}"/>
          </ac:spMkLst>
        </pc:spChg>
        <pc:spChg chg="del">
          <ac:chgData name="Tomasz Moroń" userId="722be6c7-7b5a-4770-8a53-237b9e9b4a08" providerId="ADAL" clId="{233AE11F-81DA-4BD7-B476-B362A32EB71A}" dt="2024-04-05T11:31:03.238" v="1257" actId="478"/>
          <ac:spMkLst>
            <pc:docMk/>
            <pc:sldMk cId="2675607517" sldId="402"/>
            <ac:spMk id="3" creationId="{A33316AA-26FC-27F7-C919-E7C9D4D18A21}"/>
          </ac:spMkLst>
        </pc:spChg>
        <pc:spChg chg="add mod">
          <ac:chgData name="Tomasz Moroń" userId="722be6c7-7b5a-4770-8a53-237b9e9b4a08" providerId="ADAL" clId="{233AE11F-81DA-4BD7-B476-B362A32EB71A}" dt="2024-04-05T11:39:31.927" v="1393" actId="21"/>
          <ac:spMkLst>
            <pc:docMk/>
            <pc:sldMk cId="2675607517" sldId="402"/>
            <ac:spMk id="5" creationId="{8857E630-457B-9363-E6FA-616EAD06D53C}"/>
          </ac:spMkLst>
        </pc:spChg>
        <pc:spChg chg="del">
          <ac:chgData name="Tomasz Moroń" userId="722be6c7-7b5a-4770-8a53-237b9e9b4a08" providerId="ADAL" clId="{233AE11F-81DA-4BD7-B476-B362A32EB71A}" dt="2024-04-05T11:31:03.238" v="1257" actId="478"/>
          <ac:spMkLst>
            <pc:docMk/>
            <pc:sldMk cId="2675607517" sldId="402"/>
            <ac:spMk id="6" creationId="{6690E60D-CA5F-DC8A-86F2-67B81106F5AD}"/>
          </ac:spMkLst>
        </pc:spChg>
        <pc:spChg chg="del">
          <ac:chgData name="Tomasz Moroń" userId="722be6c7-7b5a-4770-8a53-237b9e9b4a08" providerId="ADAL" clId="{233AE11F-81DA-4BD7-B476-B362A32EB71A}" dt="2024-04-05T11:31:03.238" v="1257" actId="478"/>
          <ac:spMkLst>
            <pc:docMk/>
            <pc:sldMk cId="2675607517" sldId="402"/>
            <ac:spMk id="8" creationId="{BB167E24-5C10-ACB7-0A06-8AEFD6A01630}"/>
          </ac:spMkLst>
        </pc:spChg>
        <pc:spChg chg="del">
          <ac:chgData name="Tomasz Moroń" userId="722be6c7-7b5a-4770-8a53-237b9e9b4a08" providerId="ADAL" clId="{233AE11F-81DA-4BD7-B476-B362A32EB71A}" dt="2024-04-05T11:31:03.238" v="1257" actId="478"/>
          <ac:spMkLst>
            <pc:docMk/>
            <pc:sldMk cId="2675607517" sldId="402"/>
            <ac:spMk id="9" creationId="{291AA8AA-AF5A-727A-6FB5-61D9D814BF90}"/>
          </ac:spMkLst>
        </pc:spChg>
        <pc:spChg chg="add mod">
          <ac:chgData name="Tomasz Moroń" userId="722be6c7-7b5a-4770-8a53-237b9e9b4a08" providerId="ADAL" clId="{233AE11F-81DA-4BD7-B476-B362A32EB71A}" dt="2024-04-05T11:39:44.117" v="1397" actId="21"/>
          <ac:spMkLst>
            <pc:docMk/>
            <pc:sldMk cId="2675607517" sldId="402"/>
            <ac:spMk id="10" creationId="{415BD497-C163-5040-77F6-DD6A1B222E95}"/>
          </ac:spMkLst>
        </pc:spChg>
        <pc:spChg chg="del">
          <ac:chgData name="Tomasz Moroń" userId="722be6c7-7b5a-4770-8a53-237b9e9b4a08" providerId="ADAL" clId="{233AE11F-81DA-4BD7-B476-B362A32EB71A}" dt="2024-04-05T11:31:03.238" v="1257" actId="478"/>
          <ac:spMkLst>
            <pc:docMk/>
            <pc:sldMk cId="2675607517" sldId="402"/>
            <ac:spMk id="11" creationId="{830C21DF-3045-9C7C-C03F-F550A2F3C064}"/>
          </ac:spMkLst>
        </pc:spChg>
        <pc:spChg chg="add mod">
          <ac:chgData name="Tomasz Moroń" userId="722be6c7-7b5a-4770-8a53-237b9e9b4a08" providerId="ADAL" clId="{233AE11F-81DA-4BD7-B476-B362A32EB71A}" dt="2024-04-05T11:39:54.645" v="1401" actId="14100"/>
          <ac:spMkLst>
            <pc:docMk/>
            <pc:sldMk cId="2675607517" sldId="402"/>
            <ac:spMk id="13" creationId="{9A78F859-63D6-F6B7-4FED-E11571716F18}"/>
          </ac:spMkLst>
        </pc:spChg>
        <pc:spChg chg="add mod">
          <ac:chgData name="Tomasz Moroń" userId="722be6c7-7b5a-4770-8a53-237b9e9b4a08" providerId="ADAL" clId="{233AE11F-81DA-4BD7-B476-B362A32EB71A}" dt="2024-04-05T11:40:15.825" v="1409" actId="1076"/>
          <ac:spMkLst>
            <pc:docMk/>
            <pc:sldMk cId="2675607517" sldId="402"/>
            <ac:spMk id="15" creationId="{E2076077-10AC-1C0E-30DE-A9D596E5A599}"/>
          </ac:spMkLst>
        </pc:spChg>
        <pc:spChg chg="add mod">
          <ac:chgData name="Tomasz Moroń" userId="722be6c7-7b5a-4770-8a53-237b9e9b4a08" providerId="ADAL" clId="{233AE11F-81DA-4BD7-B476-B362A32EB71A}" dt="2024-04-05T11:40:05.515" v="1406" actId="1076"/>
          <ac:spMkLst>
            <pc:docMk/>
            <pc:sldMk cId="2675607517" sldId="402"/>
            <ac:spMk id="18" creationId="{E2B6854A-920C-1585-DC81-9FC51FE03A92}"/>
          </ac:spMkLst>
        </pc:spChg>
      </pc:sldChg>
      <pc:sldChg chg="addSp modSp add mod ord">
        <pc:chgData name="Tomasz Moroń" userId="722be6c7-7b5a-4770-8a53-237b9e9b4a08" providerId="ADAL" clId="{233AE11F-81DA-4BD7-B476-B362A32EB71A}" dt="2024-04-05T14:35:36.852" v="1724" actId="6549"/>
        <pc:sldMkLst>
          <pc:docMk/>
          <pc:sldMk cId="4205099605" sldId="403"/>
        </pc:sldMkLst>
        <pc:spChg chg="mod">
          <ac:chgData name="Tomasz Moroń" userId="722be6c7-7b5a-4770-8a53-237b9e9b4a08" providerId="ADAL" clId="{233AE11F-81DA-4BD7-B476-B362A32EB71A}" dt="2024-04-05T11:41:21.612" v="1449" actId="6549"/>
          <ac:spMkLst>
            <pc:docMk/>
            <pc:sldMk cId="4205099605" sldId="403"/>
            <ac:spMk id="2" creationId="{80F52F2D-E26B-E744-3C42-670DAE4D1928}"/>
          </ac:spMkLst>
        </pc:spChg>
        <pc:spChg chg="add mod">
          <ac:chgData name="Tomasz Moroń" userId="722be6c7-7b5a-4770-8a53-237b9e9b4a08" providerId="ADAL" clId="{233AE11F-81DA-4BD7-B476-B362A32EB71A}" dt="2024-04-05T11:44:26.915" v="1467" actId="1076"/>
          <ac:spMkLst>
            <pc:docMk/>
            <pc:sldMk cId="4205099605" sldId="403"/>
            <ac:spMk id="5" creationId="{91B250A8-4A4A-CE42-A2F7-6E48E393D0D3}"/>
          </ac:spMkLst>
        </pc:spChg>
        <pc:spChg chg="mod">
          <ac:chgData name="Tomasz Moroń" userId="722be6c7-7b5a-4770-8a53-237b9e9b4a08" providerId="ADAL" clId="{233AE11F-81DA-4BD7-B476-B362A32EB71A}" dt="2024-04-05T14:35:36.852" v="1724" actId="6549"/>
          <ac:spMkLst>
            <pc:docMk/>
            <pc:sldMk cId="4205099605" sldId="403"/>
            <ac:spMk id="6" creationId="{6690E60D-CA5F-DC8A-86F2-67B81106F5AD}"/>
          </ac:spMkLst>
        </pc:spChg>
        <pc:spChg chg="mod">
          <ac:chgData name="Tomasz Moroń" userId="722be6c7-7b5a-4770-8a53-237b9e9b4a08" providerId="ADAL" clId="{233AE11F-81DA-4BD7-B476-B362A32EB71A}" dt="2024-04-05T11:44:21.685" v="1465" actId="20577"/>
          <ac:spMkLst>
            <pc:docMk/>
            <pc:sldMk cId="4205099605" sldId="403"/>
            <ac:spMk id="8" creationId="{BB167E24-5C10-ACB7-0A06-8AEFD6A01630}"/>
          </ac:spMkLst>
        </pc:spChg>
        <pc:spChg chg="mod">
          <ac:chgData name="Tomasz Moroń" userId="722be6c7-7b5a-4770-8a53-237b9e9b4a08" providerId="ADAL" clId="{233AE11F-81DA-4BD7-B476-B362A32EB71A}" dt="2024-04-05T11:44:01.982" v="1461" actId="1076"/>
          <ac:spMkLst>
            <pc:docMk/>
            <pc:sldMk cId="4205099605" sldId="403"/>
            <ac:spMk id="9" creationId="{291AA8AA-AF5A-727A-6FB5-61D9D814BF90}"/>
          </ac:spMkLst>
        </pc:spChg>
        <pc:spChg chg="mod">
          <ac:chgData name="Tomasz Moroń" userId="722be6c7-7b5a-4770-8a53-237b9e9b4a08" providerId="ADAL" clId="{233AE11F-81DA-4BD7-B476-B362A32EB71A}" dt="2024-04-05T11:43:57.408" v="1460" actId="1076"/>
          <ac:spMkLst>
            <pc:docMk/>
            <pc:sldMk cId="4205099605" sldId="403"/>
            <ac:spMk id="11" creationId="{830C21DF-3045-9C7C-C03F-F550A2F3C064}"/>
          </ac:spMkLst>
        </pc:spChg>
      </pc:sldChg>
      <pc:sldChg chg="modSp add mod">
        <pc:chgData name="Tomasz Moroń" userId="722be6c7-7b5a-4770-8a53-237b9e9b4a08" providerId="ADAL" clId="{233AE11F-81DA-4BD7-B476-B362A32EB71A}" dt="2024-04-05T11:45:16.700" v="1470" actId="20577"/>
        <pc:sldMkLst>
          <pc:docMk/>
          <pc:sldMk cId="3195712990" sldId="404"/>
        </pc:sldMkLst>
        <pc:spChg chg="mod">
          <ac:chgData name="Tomasz Moroń" userId="722be6c7-7b5a-4770-8a53-237b9e9b4a08" providerId="ADAL" clId="{233AE11F-81DA-4BD7-B476-B362A32EB71A}" dt="2024-04-05T11:45:11.929" v="1469"/>
          <ac:spMkLst>
            <pc:docMk/>
            <pc:sldMk cId="3195712990" sldId="404"/>
            <ac:spMk id="2" creationId="{80F52F2D-E26B-E744-3C42-670DAE4D1928}"/>
          </ac:spMkLst>
        </pc:spChg>
        <pc:spChg chg="mod">
          <ac:chgData name="Tomasz Moroń" userId="722be6c7-7b5a-4770-8a53-237b9e9b4a08" providerId="ADAL" clId="{233AE11F-81DA-4BD7-B476-B362A32EB71A}" dt="2024-04-05T11:45:16.700" v="1470" actId="20577"/>
          <ac:spMkLst>
            <pc:docMk/>
            <pc:sldMk cId="3195712990" sldId="404"/>
            <ac:spMk id="3" creationId="{A33316AA-26FC-27F7-C919-E7C9D4D18A21}"/>
          </ac:spMkLst>
        </pc:spChg>
      </pc:sldChg>
      <pc:sldChg chg="add">
        <pc:chgData name="Tomasz Moroń" userId="722be6c7-7b5a-4770-8a53-237b9e9b4a08" providerId="ADAL" clId="{233AE11F-81DA-4BD7-B476-B362A32EB71A}" dt="2024-04-05T11:45:44.121" v="1471"/>
        <pc:sldMkLst>
          <pc:docMk/>
          <pc:sldMk cId="3376935565" sldId="405"/>
        </pc:sldMkLst>
      </pc:sldChg>
      <pc:sldChg chg="addSp delSp modSp add mod">
        <pc:chgData name="Tomasz Moroń" userId="722be6c7-7b5a-4770-8a53-237b9e9b4a08" providerId="ADAL" clId="{233AE11F-81DA-4BD7-B476-B362A32EB71A}" dt="2024-04-05T11:57:55.366" v="1488" actId="120"/>
        <pc:sldMkLst>
          <pc:docMk/>
          <pc:sldMk cId="2510962266" sldId="406"/>
        </pc:sldMkLst>
        <pc:spChg chg="del mod">
          <ac:chgData name="Tomasz Moroń" userId="722be6c7-7b5a-4770-8a53-237b9e9b4a08" providerId="ADAL" clId="{233AE11F-81DA-4BD7-B476-B362A32EB71A}" dt="2024-04-05T11:56:44.658" v="1474" actId="478"/>
          <ac:spMkLst>
            <pc:docMk/>
            <pc:sldMk cId="2510962266" sldId="406"/>
            <ac:spMk id="3" creationId="{A33316AA-26FC-27F7-C919-E7C9D4D18A21}"/>
          </ac:spMkLst>
        </pc:spChg>
        <pc:graphicFrameChg chg="add mod modGraphic">
          <ac:chgData name="Tomasz Moroń" userId="722be6c7-7b5a-4770-8a53-237b9e9b4a08" providerId="ADAL" clId="{233AE11F-81DA-4BD7-B476-B362A32EB71A}" dt="2024-04-05T11:57:55.366" v="1488" actId="120"/>
          <ac:graphicFrameMkLst>
            <pc:docMk/>
            <pc:sldMk cId="2510962266" sldId="406"/>
            <ac:graphicFrameMk id="4" creationId="{D89EEF82-4B1C-2FE2-37E3-990F7EA9D7DC}"/>
          </ac:graphicFrameMkLst>
        </pc:graphicFrameChg>
      </pc:sldChg>
      <pc:sldChg chg="addSp modSp add mod">
        <pc:chgData name="Tomasz Moroń" userId="722be6c7-7b5a-4770-8a53-237b9e9b4a08" providerId="ADAL" clId="{233AE11F-81DA-4BD7-B476-B362A32EB71A}" dt="2024-04-05T13:28:49.384" v="1574" actId="465"/>
        <pc:sldMkLst>
          <pc:docMk/>
          <pc:sldMk cId="464880026" sldId="407"/>
        </pc:sldMkLst>
        <pc:picChg chg="add mod">
          <ac:chgData name="Tomasz Moroń" userId="722be6c7-7b5a-4770-8a53-237b9e9b4a08" providerId="ADAL" clId="{233AE11F-81DA-4BD7-B476-B362A32EB71A}" dt="2024-04-05T13:28:49.384" v="1574" actId="465"/>
          <ac:picMkLst>
            <pc:docMk/>
            <pc:sldMk cId="464880026" sldId="407"/>
            <ac:picMk id="3" creationId="{0D34497E-F06D-12F7-C0E5-A8FB0A8B0286}"/>
          </ac:picMkLst>
        </pc:picChg>
      </pc:sldChg>
      <pc:sldChg chg="addSp modSp add mod">
        <pc:chgData name="Tomasz Moroń" userId="722be6c7-7b5a-4770-8a53-237b9e9b4a08" providerId="ADAL" clId="{233AE11F-81DA-4BD7-B476-B362A32EB71A}" dt="2024-04-05T13:28:44.101" v="1572" actId="465"/>
        <pc:sldMkLst>
          <pc:docMk/>
          <pc:sldMk cId="1188187090" sldId="408"/>
        </pc:sldMkLst>
        <pc:picChg chg="add mod">
          <ac:chgData name="Tomasz Moroń" userId="722be6c7-7b5a-4770-8a53-237b9e9b4a08" providerId="ADAL" clId="{233AE11F-81DA-4BD7-B476-B362A32EB71A}" dt="2024-04-05T13:28:44.101" v="1572" actId="465"/>
          <ac:picMkLst>
            <pc:docMk/>
            <pc:sldMk cId="1188187090" sldId="408"/>
            <ac:picMk id="3" creationId="{FA662CE9-26C5-C6AA-D895-D6C79F825980}"/>
          </ac:picMkLst>
        </pc:picChg>
      </pc:sldChg>
      <pc:sldChg chg="addSp modSp add mod">
        <pc:chgData name="Tomasz Moroń" userId="722be6c7-7b5a-4770-8a53-237b9e9b4a08" providerId="ADAL" clId="{233AE11F-81DA-4BD7-B476-B362A32EB71A}" dt="2024-04-05T13:28:35.346" v="1570" actId="465"/>
        <pc:sldMkLst>
          <pc:docMk/>
          <pc:sldMk cId="2542436568" sldId="409"/>
        </pc:sldMkLst>
        <pc:picChg chg="add mod">
          <ac:chgData name="Tomasz Moroń" userId="722be6c7-7b5a-4770-8a53-237b9e9b4a08" providerId="ADAL" clId="{233AE11F-81DA-4BD7-B476-B362A32EB71A}" dt="2024-04-05T13:28:35.346" v="1570" actId="465"/>
          <ac:picMkLst>
            <pc:docMk/>
            <pc:sldMk cId="2542436568" sldId="409"/>
            <ac:picMk id="3" creationId="{3D20EFA6-15D9-CFDD-56F4-6B69BBECA4DA}"/>
          </ac:picMkLst>
        </pc:picChg>
      </pc:sldChg>
      <pc:sldChg chg="addSp modSp add mod">
        <pc:chgData name="Tomasz Moroń" userId="722be6c7-7b5a-4770-8a53-237b9e9b4a08" providerId="ADAL" clId="{233AE11F-81DA-4BD7-B476-B362A32EB71A}" dt="2024-04-05T13:28:29.687" v="1568" actId="465"/>
        <pc:sldMkLst>
          <pc:docMk/>
          <pc:sldMk cId="2575630154" sldId="410"/>
        </pc:sldMkLst>
        <pc:picChg chg="add mod">
          <ac:chgData name="Tomasz Moroń" userId="722be6c7-7b5a-4770-8a53-237b9e9b4a08" providerId="ADAL" clId="{233AE11F-81DA-4BD7-B476-B362A32EB71A}" dt="2024-04-05T13:28:29.687" v="1568" actId="465"/>
          <ac:picMkLst>
            <pc:docMk/>
            <pc:sldMk cId="2575630154" sldId="410"/>
            <ac:picMk id="3" creationId="{95755E13-30DF-F501-D2C3-DC14A40C1D60}"/>
          </ac:picMkLst>
        </pc:picChg>
      </pc:sldChg>
      <pc:sldChg chg="addSp modSp add mod">
        <pc:chgData name="Tomasz Moroń" userId="722be6c7-7b5a-4770-8a53-237b9e9b4a08" providerId="ADAL" clId="{233AE11F-81DA-4BD7-B476-B362A32EB71A}" dt="2024-04-05T13:28:18.342" v="1566" actId="465"/>
        <pc:sldMkLst>
          <pc:docMk/>
          <pc:sldMk cId="2349454999" sldId="411"/>
        </pc:sldMkLst>
        <pc:picChg chg="add mod">
          <ac:chgData name="Tomasz Moroń" userId="722be6c7-7b5a-4770-8a53-237b9e9b4a08" providerId="ADAL" clId="{233AE11F-81DA-4BD7-B476-B362A32EB71A}" dt="2024-04-05T13:28:18.342" v="1566" actId="465"/>
          <ac:picMkLst>
            <pc:docMk/>
            <pc:sldMk cId="2349454999" sldId="411"/>
            <ac:picMk id="3" creationId="{632E7E38-33AE-8FED-FDBD-2DDE20A1DF6C}"/>
          </ac:picMkLst>
        </pc:picChg>
      </pc:sldChg>
      <pc:sldChg chg="addSp modSp add mod">
        <pc:chgData name="Tomasz Moroń" userId="722be6c7-7b5a-4770-8a53-237b9e9b4a08" providerId="ADAL" clId="{233AE11F-81DA-4BD7-B476-B362A32EB71A}" dt="2024-04-05T13:28:13.128" v="1564" actId="408"/>
        <pc:sldMkLst>
          <pc:docMk/>
          <pc:sldMk cId="1774877336" sldId="412"/>
        </pc:sldMkLst>
        <pc:picChg chg="add mod">
          <ac:chgData name="Tomasz Moroń" userId="722be6c7-7b5a-4770-8a53-237b9e9b4a08" providerId="ADAL" clId="{233AE11F-81DA-4BD7-B476-B362A32EB71A}" dt="2024-04-05T13:28:13.128" v="1564" actId="408"/>
          <ac:picMkLst>
            <pc:docMk/>
            <pc:sldMk cId="1774877336" sldId="412"/>
            <ac:picMk id="3" creationId="{939B9763-4EC5-8F0D-B360-9EA1A264F2B2}"/>
          </ac:picMkLst>
        </pc:picChg>
      </pc:sldChg>
      <pc:sldChg chg="addSp modSp add mod">
        <pc:chgData name="Tomasz Moroń" userId="722be6c7-7b5a-4770-8a53-237b9e9b4a08" providerId="ADAL" clId="{233AE11F-81DA-4BD7-B476-B362A32EB71A}" dt="2024-04-05T13:28:07.965" v="1562" actId="465"/>
        <pc:sldMkLst>
          <pc:docMk/>
          <pc:sldMk cId="1817207617" sldId="413"/>
        </pc:sldMkLst>
        <pc:picChg chg="add mod">
          <ac:chgData name="Tomasz Moroń" userId="722be6c7-7b5a-4770-8a53-237b9e9b4a08" providerId="ADAL" clId="{233AE11F-81DA-4BD7-B476-B362A32EB71A}" dt="2024-04-05T13:28:07.965" v="1562" actId="465"/>
          <ac:picMkLst>
            <pc:docMk/>
            <pc:sldMk cId="1817207617" sldId="413"/>
            <ac:picMk id="3" creationId="{DD07A28F-8D44-692D-BF25-EFF930963CF3}"/>
          </ac:picMkLst>
        </pc:picChg>
      </pc:sldChg>
      <pc:sldChg chg="addSp modSp add mod">
        <pc:chgData name="Tomasz Moroń" userId="722be6c7-7b5a-4770-8a53-237b9e9b4a08" providerId="ADAL" clId="{233AE11F-81DA-4BD7-B476-B362A32EB71A}" dt="2024-04-05T13:28:00.938" v="1560" actId="408"/>
        <pc:sldMkLst>
          <pc:docMk/>
          <pc:sldMk cId="2526581411" sldId="414"/>
        </pc:sldMkLst>
        <pc:picChg chg="add mod">
          <ac:chgData name="Tomasz Moroń" userId="722be6c7-7b5a-4770-8a53-237b9e9b4a08" providerId="ADAL" clId="{233AE11F-81DA-4BD7-B476-B362A32EB71A}" dt="2024-04-05T13:28:00.938" v="1560" actId="408"/>
          <ac:picMkLst>
            <pc:docMk/>
            <pc:sldMk cId="2526581411" sldId="414"/>
            <ac:picMk id="3" creationId="{73137980-256E-0B01-6DB4-AB6AAD0D5BBC}"/>
          </ac:picMkLst>
        </pc:picChg>
      </pc:sldChg>
      <pc:sldChg chg="addSp modSp add mod">
        <pc:chgData name="Tomasz Moroń" userId="722be6c7-7b5a-4770-8a53-237b9e9b4a08" providerId="ADAL" clId="{233AE11F-81DA-4BD7-B476-B362A32EB71A}" dt="2024-04-05T13:27:49.376" v="1558" actId="465"/>
        <pc:sldMkLst>
          <pc:docMk/>
          <pc:sldMk cId="1344041051" sldId="415"/>
        </pc:sldMkLst>
        <pc:picChg chg="add mod">
          <ac:chgData name="Tomasz Moroń" userId="722be6c7-7b5a-4770-8a53-237b9e9b4a08" providerId="ADAL" clId="{233AE11F-81DA-4BD7-B476-B362A32EB71A}" dt="2024-04-05T13:27:49.376" v="1558" actId="465"/>
          <ac:picMkLst>
            <pc:docMk/>
            <pc:sldMk cId="1344041051" sldId="415"/>
            <ac:picMk id="3" creationId="{BB9C2343-7C10-E80F-CE78-766EDA6C7E4C}"/>
          </ac:picMkLst>
        </pc:picChg>
      </pc:sldChg>
      <pc:sldChg chg="addSp modSp add mod">
        <pc:chgData name="Tomasz Moroń" userId="722be6c7-7b5a-4770-8a53-237b9e9b4a08" providerId="ADAL" clId="{233AE11F-81DA-4BD7-B476-B362A32EB71A}" dt="2024-04-05T13:27:12.891" v="1556" actId="465"/>
        <pc:sldMkLst>
          <pc:docMk/>
          <pc:sldMk cId="745677460" sldId="416"/>
        </pc:sldMkLst>
        <pc:picChg chg="add mod">
          <ac:chgData name="Tomasz Moroń" userId="722be6c7-7b5a-4770-8a53-237b9e9b4a08" providerId="ADAL" clId="{233AE11F-81DA-4BD7-B476-B362A32EB71A}" dt="2024-04-05T13:27:12.891" v="1556" actId="465"/>
          <ac:picMkLst>
            <pc:docMk/>
            <pc:sldMk cId="745677460" sldId="416"/>
            <ac:picMk id="3" creationId="{679ABB43-4D65-243C-2EBB-BE80D1E37BE1}"/>
          </ac:picMkLst>
        </pc:picChg>
      </pc:sldChg>
      <pc:sldChg chg="addSp modSp add mod">
        <pc:chgData name="Tomasz Moroń" userId="722be6c7-7b5a-4770-8a53-237b9e9b4a08" providerId="ADAL" clId="{233AE11F-81DA-4BD7-B476-B362A32EB71A}" dt="2024-04-05T13:27:04.366" v="1554" actId="408"/>
        <pc:sldMkLst>
          <pc:docMk/>
          <pc:sldMk cId="2598658301" sldId="417"/>
        </pc:sldMkLst>
        <pc:picChg chg="add mod">
          <ac:chgData name="Tomasz Moroń" userId="722be6c7-7b5a-4770-8a53-237b9e9b4a08" providerId="ADAL" clId="{233AE11F-81DA-4BD7-B476-B362A32EB71A}" dt="2024-04-05T13:27:04.366" v="1554" actId="408"/>
          <ac:picMkLst>
            <pc:docMk/>
            <pc:sldMk cId="2598658301" sldId="417"/>
            <ac:picMk id="3" creationId="{10075C1D-FB99-85B3-6F15-3FC8D501A3FF}"/>
          </ac:picMkLst>
        </pc:picChg>
      </pc:sldChg>
      <pc:sldChg chg="addSp modSp add mod">
        <pc:chgData name="Tomasz Moroń" userId="722be6c7-7b5a-4770-8a53-237b9e9b4a08" providerId="ADAL" clId="{233AE11F-81DA-4BD7-B476-B362A32EB71A}" dt="2024-04-05T13:26:58.208" v="1552" actId="408"/>
        <pc:sldMkLst>
          <pc:docMk/>
          <pc:sldMk cId="2191730748" sldId="418"/>
        </pc:sldMkLst>
        <pc:picChg chg="add mod">
          <ac:chgData name="Tomasz Moroń" userId="722be6c7-7b5a-4770-8a53-237b9e9b4a08" providerId="ADAL" clId="{233AE11F-81DA-4BD7-B476-B362A32EB71A}" dt="2024-04-05T13:26:58.208" v="1552" actId="408"/>
          <ac:picMkLst>
            <pc:docMk/>
            <pc:sldMk cId="2191730748" sldId="418"/>
            <ac:picMk id="3" creationId="{C6130D74-D171-5A94-C1D2-C823191C53FD}"/>
          </ac:picMkLst>
        </pc:picChg>
      </pc:sldChg>
      <pc:sldChg chg="addSp modSp add mod">
        <pc:chgData name="Tomasz Moroń" userId="722be6c7-7b5a-4770-8a53-237b9e9b4a08" providerId="ADAL" clId="{233AE11F-81DA-4BD7-B476-B362A32EB71A}" dt="2024-04-05T13:26:49.727" v="1550" actId="465"/>
        <pc:sldMkLst>
          <pc:docMk/>
          <pc:sldMk cId="1911262862" sldId="419"/>
        </pc:sldMkLst>
        <pc:picChg chg="add mod">
          <ac:chgData name="Tomasz Moroń" userId="722be6c7-7b5a-4770-8a53-237b9e9b4a08" providerId="ADAL" clId="{233AE11F-81DA-4BD7-B476-B362A32EB71A}" dt="2024-04-05T13:26:49.727" v="1550" actId="465"/>
          <ac:picMkLst>
            <pc:docMk/>
            <pc:sldMk cId="1911262862" sldId="419"/>
            <ac:picMk id="3" creationId="{D523D44B-32E5-9030-5F15-9646C6B0EBEC}"/>
          </ac:picMkLst>
        </pc:picChg>
      </pc:sldChg>
      <pc:sldChg chg="add del">
        <pc:chgData name="Tomasz Moroń" userId="722be6c7-7b5a-4770-8a53-237b9e9b4a08" providerId="ADAL" clId="{233AE11F-81DA-4BD7-B476-B362A32EB71A}" dt="2024-04-05T13:34:25.917" v="1579" actId="47"/>
        <pc:sldMkLst>
          <pc:docMk/>
          <pc:sldMk cId="621506154" sldId="420"/>
        </pc:sldMkLst>
      </pc:sldChg>
      <pc:sldChg chg="addSp delSp modSp add mod">
        <pc:chgData name="Tomasz Moroń" userId="722be6c7-7b5a-4770-8a53-237b9e9b4a08" providerId="ADAL" clId="{233AE11F-81DA-4BD7-B476-B362A32EB71A}" dt="2024-04-05T14:01:20.831" v="1617" actId="408"/>
        <pc:sldMkLst>
          <pc:docMk/>
          <pc:sldMk cId="2783402911" sldId="420"/>
        </pc:sldMkLst>
        <pc:picChg chg="del">
          <ac:chgData name="Tomasz Moroń" userId="722be6c7-7b5a-4770-8a53-237b9e9b4a08" providerId="ADAL" clId="{233AE11F-81DA-4BD7-B476-B362A32EB71A}" dt="2024-04-05T13:59:44.569" v="1600" actId="478"/>
          <ac:picMkLst>
            <pc:docMk/>
            <pc:sldMk cId="2783402911" sldId="420"/>
            <ac:picMk id="3" creationId="{10075C1D-FB99-85B3-6F15-3FC8D501A3FF}"/>
          </ac:picMkLst>
        </pc:picChg>
        <pc:picChg chg="add mod">
          <ac:chgData name="Tomasz Moroń" userId="722be6c7-7b5a-4770-8a53-237b9e9b4a08" providerId="ADAL" clId="{233AE11F-81DA-4BD7-B476-B362A32EB71A}" dt="2024-04-05T14:01:20.831" v="1617" actId="408"/>
          <ac:picMkLst>
            <pc:docMk/>
            <pc:sldMk cId="2783402911" sldId="420"/>
            <ac:picMk id="4" creationId="{06B3586B-D5CB-5EF0-0FD6-65D8F6B89131}"/>
          </ac:picMkLst>
        </pc:picChg>
      </pc:sldChg>
      <pc:sldChg chg="addSp delSp modSp add mod">
        <pc:chgData name="Tomasz Moroń" userId="722be6c7-7b5a-4770-8a53-237b9e9b4a08" providerId="ADAL" clId="{233AE11F-81DA-4BD7-B476-B362A32EB71A}" dt="2024-04-05T14:01:26.020" v="1619" actId="465"/>
        <pc:sldMkLst>
          <pc:docMk/>
          <pc:sldMk cId="2772861589" sldId="421"/>
        </pc:sldMkLst>
        <pc:picChg chg="del">
          <ac:chgData name="Tomasz Moroń" userId="722be6c7-7b5a-4770-8a53-237b9e9b4a08" providerId="ADAL" clId="{233AE11F-81DA-4BD7-B476-B362A32EB71A}" dt="2024-04-05T14:00:06.185" v="1603" actId="478"/>
          <ac:picMkLst>
            <pc:docMk/>
            <pc:sldMk cId="2772861589" sldId="421"/>
            <ac:picMk id="3" creationId="{10075C1D-FB99-85B3-6F15-3FC8D501A3FF}"/>
          </ac:picMkLst>
        </pc:picChg>
        <pc:picChg chg="add mod">
          <ac:chgData name="Tomasz Moroń" userId="722be6c7-7b5a-4770-8a53-237b9e9b4a08" providerId="ADAL" clId="{233AE11F-81DA-4BD7-B476-B362A32EB71A}" dt="2024-04-05T14:01:26.020" v="1619" actId="465"/>
          <ac:picMkLst>
            <pc:docMk/>
            <pc:sldMk cId="2772861589" sldId="421"/>
            <ac:picMk id="4" creationId="{3C2398D5-20FC-59EC-67DB-EE50C30C445A}"/>
          </ac:picMkLst>
        </pc:picChg>
      </pc:sldChg>
      <pc:sldChg chg="addSp delSp modSp add mod">
        <pc:chgData name="Tomasz Moroń" userId="722be6c7-7b5a-4770-8a53-237b9e9b4a08" providerId="ADAL" clId="{233AE11F-81DA-4BD7-B476-B362A32EB71A}" dt="2024-04-05T14:01:31.335" v="1621" actId="465"/>
        <pc:sldMkLst>
          <pc:docMk/>
          <pc:sldMk cId="1609637707" sldId="422"/>
        </pc:sldMkLst>
        <pc:picChg chg="del">
          <ac:chgData name="Tomasz Moroń" userId="722be6c7-7b5a-4770-8a53-237b9e9b4a08" providerId="ADAL" clId="{233AE11F-81DA-4BD7-B476-B362A32EB71A}" dt="2024-04-05T14:00:16.146" v="1605" actId="478"/>
          <ac:picMkLst>
            <pc:docMk/>
            <pc:sldMk cId="1609637707" sldId="422"/>
            <ac:picMk id="3" creationId="{10075C1D-FB99-85B3-6F15-3FC8D501A3FF}"/>
          </ac:picMkLst>
        </pc:picChg>
        <pc:picChg chg="add mod">
          <ac:chgData name="Tomasz Moroń" userId="722be6c7-7b5a-4770-8a53-237b9e9b4a08" providerId="ADAL" clId="{233AE11F-81DA-4BD7-B476-B362A32EB71A}" dt="2024-04-05T14:01:31.335" v="1621" actId="465"/>
          <ac:picMkLst>
            <pc:docMk/>
            <pc:sldMk cId="1609637707" sldId="422"/>
            <ac:picMk id="4" creationId="{3A95F3C1-15E6-124D-FAD1-4B369CDC13F0}"/>
          </ac:picMkLst>
        </pc:picChg>
      </pc:sldChg>
      <pc:sldChg chg="addSp delSp modSp add mod">
        <pc:chgData name="Tomasz Moroń" userId="722be6c7-7b5a-4770-8a53-237b9e9b4a08" providerId="ADAL" clId="{233AE11F-81DA-4BD7-B476-B362A32EB71A}" dt="2024-04-05T14:01:36.261" v="1623" actId="465"/>
        <pc:sldMkLst>
          <pc:docMk/>
          <pc:sldMk cId="3387145059" sldId="423"/>
        </pc:sldMkLst>
        <pc:picChg chg="del">
          <ac:chgData name="Tomasz Moroń" userId="722be6c7-7b5a-4770-8a53-237b9e9b4a08" providerId="ADAL" clId="{233AE11F-81DA-4BD7-B476-B362A32EB71A}" dt="2024-04-05T14:00:25.314" v="1607" actId="478"/>
          <ac:picMkLst>
            <pc:docMk/>
            <pc:sldMk cId="3387145059" sldId="423"/>
            <ac:picMk id="3" creationId="{10075C1D-FB99-85B3-6F15-3FC8D501A3FF}"/>
          </ac:picMkLst>
        </pc:picChg>
        <pc:picChg chg="add mod">
          <ac:chgData name="Tomasz Moroń" userId="722be6c7-7b5a-4770-8a53-237b9e9b4a08" providerId="ADAL" clId="{233AE11F-81DA-4BD7-B476-B362A32EB71A}" dt="2024-04-05T14:01:36.261" v="1623" actId="465"/>
          <ac:picMkLst>
            <pc:docMk/>
            <pc:sldMk cId="3387145059" sldId="423"/>
            <ac:picMk id="4" creationId="{930021CD-4F45-F960-3CB9-FECAE618910B}"/>
          </ac:picMkLst>
        </pc:picChg>
      </pc:sldChg>
      <pc:sldChg chg="addSp delSp modSp add mod">
        <pc:chgData name="Tomasz Moroń" userId="722be6c7-7b5a-4770-8a53-237b9e9b4a08" providerId="ADAL" clId="{233AE11F-81DA-4BD7-B476-B362A32EB71A}" dt="2024-04-05T14:01:41.175" v="1625" actId="408"/>
        <pc:sldMkLst>
          <pc:docMk/>
          <pc:sldMk cId="660071437" sldId="424"/>
        </pc:sldMkLst>
        <pc:picChg chg="del">
          <ac:chgData name="Tomasz Moroń" userId="722be6c7-7b5a-4770-8a53-237b9e9b4a08" providerId="ADAL" clId="{233AE11F-81DA-4BD7-B476-B362A32EB71A}" dt="2024-04-05T14:00:35.481" v="1609" actId="478"/>
          <ac:picMkLst>
            <pc:docMk/>
            <pc:sldMk cId="660071437" sldId="424"/>
            <ac:picMk id="3" creationId="{10075C1D-FB99-85B3-6F15-3FC8D501A3FF}"/>
          </ac:picMkLst>
        </pc:picChg>
        <pc:picChg chg="add mod">
          <ac:chgData name="Tomasz Moroń" userId="722be6c7-7b5a-4770-8a53-237b9e9b4a08" providerId="ADAL" clId="{233AE11F-81DA-4BD7-B476-B362A32EB71A}" dt="2024-04-05T14:01:41.175" v="1625" actId="408"/>
          <ac:picMkLst>
            <pc:docMk/>
            <pc:sldMk cId="660071437" sldId="424"/>
            <ac:picMk id="4" creationId="{21D172CA-92A9-0B65-806F-7A0A64F7FF0C}"/>
          </ac:picMkLst>
        </pc:picChg>
      </pc:sldChg>
      <pc:sldChg chg="add del">
        <pc:chgData name="Tomasz Moroń" userId="722be6c7-7b5a-4770-8a53-237b9e9b4a08" providerId="ADAL" clId="{233AE11F-81DA-4BD7-B476-B362A32EB71A}" dt="2024-04-05T14:01:07.598" v="1615" actId="47"/>
        <pc:sldMkLst>
          <pc:docMk/>
          <pc:sldMk cId="212426168" sldId="425"/>
        </pc:sldMkLst>
      </pc:sldChg>
      <pc:sldChg chg="add del">
        <pc:chgData name="Tomasz Moroń" userId="722be6c7-7b5a-4770-8a53-237b9e9b4a08" providerId="ADAL" clId="{233AE11F-81DA-4BD7-B476-B362A32EB71A}" dt="2024-04-05T14:01:07.598" v="1615" actId="47"/>
        <pc:sldMkLst>
          <pc:docMk/>
          <pc:sldMk cId="1710117057" sldId="426"/>
        </pc:sldMkLst>
      </pc:sldChg>
      <pc:sldChg chg="add del">
        <pc:chgData name="Tomasz Moroń" userId="722be6c7-7b5a-4770-8a53-237b9e9b4a08" providerId="ADAL" clId="{233AE11F-81DA-4BD7-B476-B362A32EB71A}" dt="2024-04-05T14:01:07.598" v="1615" actId="47"/>
        <pc:sldMkLst>
          <pc:docMk/>
          <pc:sldMk cId="1746882701" sldId="427"/>
        </pc:sldMkLst>
      </pc:sldChg>
      <pc:sldChg chg="add del">
        <pc:chgData name="Tomasz Moroń" userId="722be6c7-7b5a-4770-8a53-237b9e9b4a08" providerId="ADAL" clId="{233AE11F-81DA-4BD7-B476-B362A32EB71A}" dt="2024-04-05T14:01:07.598" v="1615" actId="47"/>
        <pc:sldMkLst>
          <pc:docMk/>
          <pc:sldMk cId="728587192" sldId="428"/>
        </pc:sldMkLst>
      </pc:sldChg>
      <pc:sldChg chg="add del">
        <pc:chgData name="Tomasz Moroń" userId="722be6c7-7b5a-4770-8a53-237b9e9b4a08" providerId="ADAL" clId="{233AE11F-81DA-4BD7-B476-B362A32EB71A}" dt="2024-04-05T14:01:07.598" v="1615" actId="47"/>
        <pc:sldMkLst>
          <pc:docMk/>
          <pc:sldMk cId="2248432484" sldId="429"/>
        </pc:sldMkLst>
      </pc:sldChg>
      <pc:sldChg chg="add del">
        <pc:chgData name="Tomasz Moroń" userId="722be6c7-7b5a-4770-8a53-237b9e9b4a08" providerId="ADAL" clId="{233AE11F-81DA-4BD7-B476-B362A32EB71A}" dt="2024-04-05T14:01:07.598" v="1615" actId="47"/>
        <pc:sldMkLst>
          <pc:docMk/>
          <pc:sldMk cId="2512717843" sldId="430"/>
        </pc:sldMkLst>
      </pc:sldChg>
      <pc:sldChg chg="addSp delSp modSp add mod">
        <pc:chgData name="Tomasz Moroń" userId="722be6c7-7b5a-4770-8a53-237b9e9b4a08" providerId="ADAL" clId="{233AE11F-81DA-4BD7-B476-B362A32EB71A}" dt="2024-04-05T13:58:52.490" v="1599" actId="465"/>
        <pc:sldMkLst>
          <pc:docMk/>
          <pc:sldMk cId="593375764" sldId="431"/>
        </pc:sldMkLst>
        <pc:picChg chg="add">
          <ac:chgData name="Tomasz Moroń" userId="722be6c7-7b5a-4770-8a53-237b9e9b4a08" providerId="ADAL" clId="{233AE11F-81DA-4BD7-B476-B362A32EB71A}" dt="2024-04-05T13:58:11.805" v="1592"/>
          <ac:picMkLst>
            <pc:docMk/>
            <pc:sldMk cId="593375764" sldId="431"/>
            <ac:picMk id="2" creationId="{753E3F11-D2F9-7764-867D-5A3F61F936FB}"/>
          </ac:picMkLst>
        </pc:picChg>
        <pc:picChg chg="del">
          <ac:chgData name="Tomasz Moroń" userId="722be6c7-7b5a-4770-8a53-237b9e9b4a08" providerId="ADAL" clId="{233AE11F-81DA-4BD7-B476-B362A32EB71A}" dt="2024-04-05T13:58:44.354" v="1595" actId="478"/>
          <ac:picMkLst>
            <pc:docMk/>
            <pc:sldMk cId="593375764" sldId="431"/>
            <ac:picMk id="3" creationId="{10075C1D-FB99-85B3-6F15-3FC8D501A3FF}"/>
          </ac:picMkLst>
        </pc:picChg>
        <pc:picChg chg="add del">
          <ac:chgData name="Tomasz Moroń" userId="722be6c7-7b5a-4770-8a53-237b9e9b4a08" providerId="ADAL" clId="{233AE11F-81DA-4BD7-B476-B362A32EB71A}" dt="2024-04-05T13:58:27.788" v="1594" actId="478"/>
          <ac:picMkLst>
            <pc:docMk/>
            <pc:sldMk cId="593375764" sldId="431"/>
            <ac:picMk id="5" creationId="{5622F2E9-2811-5BEB-CAA4-9F66149354C5}"/>
          </ac:picMkLst>
        </pc:picChg>
        <pc:picChg chg="add mod">
          <ac:chgData name="Tomasz Moroń" userId="722be6c7-7b5a-4770-8a53-237b9e9b4a08" providerId="ADAL" clId="{233AE11F-81DA-4BD7-B476-B362A32EB71A}" dt="2024-04-05T13:58:52.490" v="1599" actId="465"/>
          <ac:picMkLst>
            <pc:docMk/>
            <pc:sldMk cId="593375764" sldId="431"/>
            <ac:picMk id="7" creationId="{A8A7FBB7-AF16-1905-D7C5-30BAEE472D0F}"/>
          </ac:picMkLst>
        </pc:picChg>
      </pc:sldChg>
      <pc:sldChg chg="addSp delSp modSp add mod">
        <pc:chgData name="Tomasz Moroń" userId="722be6c7-7b5a-4770-8a53-237b9e9b4a08" providerId="ADAL" clId="{233AE11F-81DA-4BD7-B476-B362A32EB71A}" dt="2024-04-05T14:04:15.831" v="1650" actId="1076"/>
        <pc:sldMkLst>
          <pc:docMk/>
          <pc:sldMk cId="2239062668" sldId="432"/>
        </pc:sldMkLst>
        <pc:spChg chg="mod">
          <ac:chgData name="Tomasz Moroń" userId="722be6c7-7b5a-4770-8a53-237b9e9b4a08" providerId="ADAL" clId="{233AE11F-81DA-4BD7-B476-B362A32EB71A}" dt="2024-04-05T14:02:39.225" v="1633" actId="20577"/>
          <ac:spMkLst>
            <pc:docMk/>
            <pc:sldMk cId="2239062668" sldId="432"/>
            <ac:spMk id="2" creationId="{80F52F2D-E26B-E744-3C42-670DAE4D1928}"/>
          </ac:spMkLst>
        </pc:spChg>
        <pc:spChg chg="del">
          <ac:chgData name="Tomasz Moroń" userId="722be6c7-7b5a-4770-8a53-237b9e9b4a08" providerId="ADAL" clId="{233AE11F-81DA-4BD7-B476-B362A32EB71A}" dt="2024-04-05T14:03:36.841" v="1634" actId="478"/>
          <ac:spMkLst>
            <pc:docMk/>
            <pc:sldMk cId="2239062668" sldId="432"/>
            <ac:spMk id="3" creationId="{A33316AA-26FC-27F7-C919-E7C9D4D18A21}"/>
          </ac:spMkLst>
        </pc:spChg>
        <pc:spChg chg="del">
          <ac:chgData name="Tomasz Moroń" userId="722be6c7-7b5a-4770-8a53-237b9e9b4a08" providerId="ADAL" clId="{233AE11F-81DA-4BD7-B476-B362A32EB71A}" dt="2024-04-05T14:03:36.841" v="1634" actId="478"/>
          <ac:spMkLst>
            <pc:docMk/>
            <pc:sldMk cId="2239062668" sldId="432"/>
            <ac:spMk id="5" creationId="{91B250A8-4A4A-CE42-A2F7-6E48E393D0D3}"/>
          </ac:spMkLst>
        </pc:spChg>
        <pc:spChg chg="del">
          <ac:chgData name="Tomasz Moroń" userId="722be6c7-7b5a-4770-8a53-237b9e9b4a08" providerId="ADAL" clId="{233AE11F-81DA-4BD7-B476-B362A32EB71A}" dt="2024-04-05T14:03:36.841" v="1634" actId="478"/>
          <ac:spMkLst>
            <pc:docMk/>
            <pc:sldMk cId="2239062668" sldId="432"/>
            <ac:spMk id="6" creationId="{6690E60D-CA5F-DC8A-86F2-67B81106F5AD}"/>
          </ac:spMkLst>
        </pc:spChg>
        <pc:spChg chg="add mod">
          <ac:chgData name="Tomasz Moroń" userId="722be6c7-7b5a-4770-8a53-237b9e9b4a08" providerId="ADAL" clId="{233AE11F-81DA-4BD7-B476-B362A32EB71A}" dt="2024-04-05T14:03:55.062" v="1642" actId="21"/>
          <ac:spMkLst>
            <pc:docMk/>
            <pc:sldMk cId="2239062668" sldId="432"/>
            <ac:spMk id="7" creationId="{2CA9D3FF-65C5-723C-EB6A-78266EB1902B}"/>
          </ac:spMkLst>
        </pc:spChg>
        <pc:spChg chg="del">
          <ac:chgData name="Tomasz Moroń" userId="722be6c7-7b5a-4770-8a53-237b9e9b4a08" providerId="ADAL" clId="{233AE11F-81DA-4BD7-B476-B362A32EB71A}" dt="2024-04-05T14:03:36.841" v="1634" actId="478"/>
          <ac:spMkLst>
            <pc:docMk/>
            <pc:sldMk cId="2239062668" sldId="432"/>
            <ac:spMk id="8" creationId="{BB167E24-5C10-ACB7-0A06-8AEFD6A01630}"/>
          </ac:spMkLst>
        </pc:spChg>
        <pc:spChg chg="del">
          <ac:chgData name="Tomasz Moroń" userId="722be6c7-7b5a-4770-8a53-237b9e9b4a08" providerId="ADAL" clId="{233AE11F-81DA-4BD7-B476-B362A32EB71A}" dt="2024-04-05T14:03:36.841" v="1634" actId="478"/>
          <ac:spMkLst>
            <pc:docMk/>
            <pc:sldMk cId="2239062668" sldId="432"/>
            <ac:spMk id="9" creationId="{291AA8AA-AF5A-727A-6FB5-61D9D814BF90}"/>
          </ac:spMkLst>
        </pc:spChg>
        <pc:spChg chg="del">
          <ac:chgData name="Tomasz Moroń" userId="722be6c7-7b5a-4770-8a53-237b9e9b4a08" providerId="ADAL" clId="{233AE11F-81DA-4BD7-B476-B362A32EB71A}" dt="2024-04-05T14:03:39.754" v="1635" actId="478"/>
          <ac:spMkLst>
            <pc:docMk/>
            <pc:sldMk cId="2239062668" sldId="432"/>
            <ac:spMk id="11" creationId="{830C21DF-3045-9C7C-C03F-F550A2F3C064}"/>
          </ac:spMkLst>
        </pc:spChg>
        <pc:spChg chg="add mod">
          <ac:chgData name="Tomasz Moroń" userId="722be6c7-7b5a-4770-8a53-237b9e9b4a08" providerId="ADAL" clId="{233AE11F-81DA-4BD7-B476-B362A32EB71A}" dt="2024-04-05T14:04:15.831" v="1650" actId="1076"/>
          <ac:spMkLst>
            <pc:docMk/>
            <pc:sldMk cId="2239062668" sldId="432"/>
            <ac:spMk id="12" creationId="{D8635E8B-BF63-53A6-1525-DF22CCD5910C}"/>
          </ac:spMkLst>
        </pc:spChg>
        <pc:spChg chg="add mod">
          <ac:chgData name="Tomasz Moroń" userId="722be6c7-7b5a-4770-8a53-237b9e9b4a08" providerId="ADAL" clId="{233AE11F-81DA-4BD7-B476-B362A32EB71A}" dt="2024-04-05T14:04:07.215" v="1648" actId="14100"/>
          <ac:spMkLst>
            <pc:docMk/>
            <pc:sldMk cId="2239062668" sldId="432"/>
            <ac:spMk id="14" creationId="{C65881A3-0A5D-DCF8-6629-5EEDF0D6B7C3}"/>
          </ac:spMkLst>
        </pc:spChg>
      </pc:sldChg>
      <pc:sldChg chg="addSp delSp modSp add mod">
        <pc:chgData name="Tomasz Moroń" userId="722be6c7-7b5a-4770-8a53-237b9e9b4a08" providerId="ADAL" clId="{233AE11F-81DA-4BD7-B476-B362A32EB71A}" dt="2024-04-05T14:29:55.717" v="1703" actId="20577"/>
        <pc:sldMkLst>
          <pc:docMk/>
          <pc:sldMk cId="3523998797" sldId="433"/>
        </pc:sldMkLst>
        <pc:spChg chg="mod">
          <ac:chgData name="Tomasz Moroń" userId="722be6c7-7b5a-4770-8a53-237b9e9b4a08" providerId="ADAL" clId="{233AE11F-81DA-4BD7-B476-B362A32EB71A}" dt="2024-04-05T14:27:43.104" v="1692" actId="6549"/>
          <ac:spMkLst>
            <pc:docMk/>
            <pc:sldMk cId="3523998797" sldId="433"/>
            <ac:spMk id="2" creationId="{80F52F2D-E26B-E744-3C42-670DAE4D1928}"/>
          </ac:spMkLst>
        </pc:spChg>
        <pc:spChg chg="del mod">
          <ac:chgData name="Tomasz Moroń" userId="722be6c7-7b5a-4770-8a53-237b9e9b4a08" providerId="ADAL" clId="{233AE11F-81DA-4BD7-B476-B362A32EB71A}" dt="2024-04-05T14:27:49.285" v="1693" actId="478"/>
          <ac:spMkLst>
            <pc:docMk/>
            <pc:sldMk cId="3523998797" sldId="433"/>
            <ac:spMk id="3" creationId="{A33316AA-26FC-27F7-C919-E7C9D4D18A21}"/>
          </ac:spMkLst>
        </pc:spChg>
        <pc:spChg chg="del">
          <ac:chgData name="Tomasz Moroń" userId="722be6c7-7b5a-4770-8a53-237b9e9b4a08" providerId="ADAL" clId="{233AE11F-81DA-4BD7-B476-B362A32EB71A}" dt="2024-04-05T14:27:49.285" v="1693" actId="478"/>
          <ac:spMkLst>
            <pc:docMk/>
            <pc:sldMk cId="3523998797" sldId="433"/>
            <ac:spMk id="5" creationId="{91B250A8-4A4A-CE42-A2F7-6E48E393D0D3}"/>
          </ac:spMkLst>
        </pc:spChg>
        <pc:spChg chg="del">
          <ac:chgData name="Tomasz Moroń" userId="722be6c7-7b5a-4770-8a53-237b9e9b4a08" providerId="ADAL" clId="{233AE11F-81DA-4BD7-B476-B362A32EB71A}" dt="2024-04-05T14:27:49.285" v="1693" actId="478"/>
          <ac:spMkLst>
            <pc:docMk/>
            <pc:sldMk cId="3523998797" sldId="433"/>
            <ac:spMk id="6" creationId="{6690E60D-CA5F-DC8A-86F2-67B81106F5AD}"/>
          </ac:spMkLst>
        </pc:spChg>
        <pc:spChg chg="add mod">
          <ac:chgData name="Tomasz Moroń" userId="722be6c7-7b5a-4770-8a53-237b9e9b4a08" providerId="ADAL" clId="{233AE11F-81DA-4BD7-B476-B362A32EB71A}" dt="2024-04-05T14:29:55.717" v="1703" actId="20577"/>
          <ac:spMkLst>
            <pc:docMk/>
            <pc:sldMk cId="3523998797" sldId="433"/>
            <ac:spMk id="7" creationId="{020793DE-A6D1-9A15-F8F4-C15797A127FB}"/>
          </ac:spMkLst>
        </pc:spChg>
        <pc:spChg chg="del">
          <ac:chgData name="Tomasz Moroń" userId="722be6c7-7b5a-4770-8a53-237b9e9b4a08" providerId="ADAL" clId="{233AE11F-81DA-4BD7-B476-B362A32EB71A}" dt="2024-04-05T14:27:49.285" v="1693" actId="478"/>
          <ac:spMkLst>
            <pc:docMk/>
            <pc:sldMk cId="3523998797" sldId="433"/>
            <ac:spMk id="8" creationId="{BB167E24-5C10-ACB7-0A06-8AEFD6A01630}"/>
          </ac:spMkLst>
        </pc:spChg>
        <pc:spChg chg="del">
          <ac:chgData name="Tomasz Moroń" userId="722be6c7-7b5a-4770-8a53-237b9e9b4a08" providerId="ADAL" clId="{233AE11F-81DA-4BD7-B476-B362A32EB71A}" dt="2024-04-05T14:27:49.285" v="1693" actId="478"/>
          <ac:spMkLst>
            <pc:docMk/>
            <pc:sldMk cId="3523998797" sldId="433"/>
            <ac:spMk id="9" creationId="{291AA8AA-AF5A-727A-6FB5-61D9D814BF90}"/>
          </ac:spMkLst>
        </pc:spChg>
        <pc:spChg chg="mod">
          <ac:chgData name="Tomasz Moroń" userId="722be6c7-7b5a-4770-8a53-237b9e9b4a08" providerId="ADAL" clId="{233AE11F-81DA-4BD7-B476-B362A32EB71A}" dt="2024-04-05T14:11:26.084" v="1673" actId="6549"/>
          <ac:spMkLst>
            <pc:docMk/>
            <pc:sldMk cId="3523998797" sldId="433"/>
            <ac:spMk id="11" creationId="{830C21DF-3045-9C7C-C03F-F550A2F3C064}"/>
          </ac:spMkLst>
        </pc:spChg>
      </pc:sldChg>
      <pc:sldChg chg="modSp add del mod">
        <pc:chgData name="Tomasz Moroń" userId="722be6c7-7b5a-4770-8a53-237b9e9b4a08" providerId="ADAL" clId="{233AE11F-81DA-4BD7-B476-B362A32EB71A}" dt="2024-04-05T14:10:34.413" v="1655" actId="47"/>
        <pc:sldMkLst>
          <pc:docMk/>
          <pc:sldMk cId="3631283748" sldId="433"/>
        </pc:sldMkLst>
        <pc:spChg chg="mod">
          <ac:chgData name="Tomasz Moroń" userId="722be6c7-7b5a-4770-8a53-237b9e9b4a08" providerId="ADAL" clId="{233AE11F-81DA-4BD7-B476-B362A32EB71A}" dt="2024-04-05T14:04:50.737" v="1654" actId="20577"/>
          <ac:spMkLst>
            <pc:docMk/>
            <pc:sldMk cId="3631283748" sldId="433"/>
            <ac:spMk id="2" creationId="{80F52F2D-E26B-E744-3C42-670DAE4D1928}"/>
          </ac:spMkLst>
        </pc:spChg>
      </pc:sldChg>
      <pc:sldChg chg="addSp delSp modSp add mod">
        <pc:chgData name="Tomasz Moroń" userId="722be6c7-7b5a-4770-8a53-237b9e9b4a08" providerId="ADAL" clId="{233AE11F-81DA-4BD7-B476-B362A32EB71A}" dt="2024-04-05T14:40:36.793" v="1883" actId="20577"/>
        <pc:sldMkLst>
          <pc:docMk/>
          <pc:sldMk cId="3742048989" sldId="434"/>
        </pc:sldMkLst>
        <pc:spChg chg="mod">
          <ac:chgData name="Tomasz Moroń" userId="722be6c7-7b5a-4770-8a53-237b9e9b4a08" providerId="ADAL" clId="{233AE11F-81DA-4BD7-B476-B362A32EB71A}" dt="2024-04-05T14:33:38.564" v="1707" actId="20577"/>
          <ac:spMkLst>
            <pc:docMk/>
            <pc:sldMk cId="3742048989" sldId="434"/>
            <ac:spMk id="2" creationId="{80F52F2D-E26B-E744-3C42-670DAE4D1928}"/>
          </ac:spMkLst>
        </pc:spChg>
        <pc:spChg chg="del">
          <ac:chgData name="Tomasz Moroń" userId="722be6c7-7b5a-4770-8a53-237b9e9b4a08" providerId="ADAL" clId="{233AE11F-81DA-4BD7-B476-B362A32EB71A}" dt="2024-04-05T14:35:09.283" v="1713" actId="478"/>
          <ac:spMkLst>
            <pc:docMk/>
            <pc:sldMk cId="3742048989" sldId="434"/>
            <ac:spMk id="3" creationId="{A33316AA-26FC-27F7-C919-E7C9D4D18A21}"/>
          </ac:spMkLst>
        </pc:spChg>
        <pc:spChg chg="add del mod">
          <ac:chgData name="Tomasz Moroń" userId="722be6c7-7b5a-4770-8a53-237b9e9b4a08" providerId="ADAL" clId="{233AE11F-81DA-4BD7-B476-B362A32EB71A}" dt="2024-04-05T14:36:48.770" v="1759" actId="478"/>
          <ac:spMkLst>
            <pc:docMk/>
            <pc:sldMk cId="3742048989" sldId="434"/>
            <ac:spMk id="4" creationId="{690D5D12-D958-3B16-C082-1D83C1033B42}"/>
          </ac:spMkLst>
        </pc:spChg>
        <pc:spChg chg="mod">
          <ac:chgData name="Tomasz Moroń" userId="722be6c7-7b5a-4770-8a53-237b9e9b4a08" providerId="ADAL" clId="{233AE11F-81DA-4BD7-B476-B362A32EB71A}" dt="2024-04-05T14:37:34.907" v="1801" actId="20577"/>
          <ac:spMkLst>
            <pc:docMk/>
            <pc:sldMk cId="3742048989" sldId="434"/>
            <ac:spMk id="5" creationId="{91B250A8-4A4A-CE42-A2F7-6E48E393D0D3}"/>
          </ac:spMkLst>
        </pc:spChg>
        <pc:spChg chg="mod">
          <ac:chgData name="Tomasz Moroń" userId="722be6c7-7b5a-4770-8a53-237b9e9b4a08" providerId="ADAL" clId="{233AE11F-81DA-4BD7-B476-B362A32EB71A}" dt="2024-04-05T14:37:40.303" v="1803" actId="20577"/>
          <ac:spMkLst>
            <pc:docMk/>
            <pc:sldMk cId="3742048989" sldId="434"/>
            <ac:spMk id="6" creationId="{6690E60D-CA5F-DC8A-86F2-67B81106F5AD}"/>
          </ac:spMkLst>
        </pc:spChg>
        <pc:spChg chg="add del mod">
          <ac:chgData name="Tomasz Moroń" userId="722be6c7-7b5a-4770-8a53-237b9e9b4a08" providerId="ADAL" clId="{233AE11F-81DA-4BD7-B476-B362A32EB71A}" dt="2024-04-05T14:38:20.530" v="1808" actId="478"/>
          <ac:spMkLst>
            <pc:docMk/>
            <pc:sldMk cId="3742048989" sldId="434"/>
            <ac:spMk id="7" creationId="{F62A9140-3901-29A3-A702-EC096B72E829}"/>
          </ac:spMkLst>
        </pc:spChg>
        <pc:spChg chg="mod">
          <ac:chgData name="Tomasz Moroń" userId="722be6c7-7b5a-4770-8a53-237b9e9b4a08" providerId="ADAL" clId="{233AE11F-81DA-4BD7-B476-B362A32EB71A}" dt="2024-04-05T14:37:43.546" v="1805" actId="20577"/>
          <ac:spMkLst>
            <pc:docMk/>
            <pc:sldMk cId="3742048989" sldId="434"/>
            <ac:spMk id="8" creationId="{BB167E24-5C10-ACB7-0A06-8AEFD6A01630}"/>
          </ac:spMkLst>
        </pc:spChg>
        <pc:spChg chg="del">
          <ac:chgData name="Tomasz Moroń" userId="722be6c7-7b5a-4770-8a53-237b9e9b4a08" providerId="ADAL" clId="{233AE11F-81DA-4BD7-B476-B362A32EB71A}" dt="2024-04-05T14:34:46.371" v="1712" actId="478"/>
          <ac:spMkLst>
            <pc:docMk/>
            <pc:sldMk cId="3742048989" sldId="434"/>
            <ac:spMk id="9" creationId="{291AA8AA-AF5A-727A-6FB5-61D9D814BF90}"/>
          </ac:spMkLst>
        </pc:spChg>
        <pc:spChg chg="add mod">
          <ac:chgData name="Tomasz Moroń" userId="722be6c7-7b5a-4770-8a53-237b9e9b4a08" providerId="ADAL" clId="{233AE11F-81DA-4BD7-B476-B362A32EB71A}" dt="2024-04-05T14:40:36.793" v="1883" actId="20577"/>
          <ac:spMkLst>
            <pc:docMk/>
            <pc:sldMk cId="3742048989" sldId="434"/>
            <ac:spMk id="10" creationId="{9D1DCADD-DB2B-E00E-47C6-FD96C6D4A746}"/>
          </ac:spMkLst>
        </pc:spChg>
        <pc:spChg chg="del">
          <ac:chgData name="Tomasz Moroń" userId="722be6c7-7b5a-4770-8a53-237b9e9b4a08" providerId="ADAL" clId="{233AE11F-81DA-4BD7-B476-B362A32EB71A}" dt="2024-04-05T14:34:44.971" v="1711" actId="478"/>
          <ac:spMkLst>
            <pc:docMk/>
            <pc:sldMk cId="3742048989" sldId="434"/>
            <ac:spMk id="11" creationId="{830C21DF-3045-9C7C-C03F-F550A2F3C064}"/>
          </ac:spMkLst>
        </pc:spChg>
        <pc:spChg chg="add mod">
          <ac:chgData name="Tomasz Moroń" userId="722be6c7-7b5a-4770-8a53-237b9e9b4a08" providerId="ADAL" clId="{233AE11F-81DA-4BD7-B476-B362A32EB71A}" dt="2024-04-05T14:40:24.817" v="1881" actId="20577"/>
          <ac:spMkLst>
            <pc:docMk/>
            <pc:sldMk cId="3742048989" sldId="434"/>
            <ac:spMk id="12" creationId="{60D4D404-47AE-4786-3B01-19F4902DD56A}"/>
          </ac:spMkLst>
        </pc:spChg>
      </pc:sldChg>
      <pc:sldChg chg="addSp delSp modSp add mod">
        <pc:chgData name="Tomasz Moroń" userId="722be6c7-7b5a-4770-8a53-237b9e9b4a08" providerId="ADAL" clId="{233AE11F-81DA-4BD7-B476-B362A32EB71A}" dt="2024-04-05T15:00:37.015" v="1991" actId="20577"/>
        <pc:sldMkLst>
          <pc:docMk/>
          <pc:sldMk cId="3691459950" sldId="435"/>
        </pc:sldMkLst>
        <pc:spChg chg="mod">
          <ac:chgData name="Tomasz Moroń" userId="722be6c7-7b5a-4770-8a53-237b9e9b4a08" providerId="ADAL" clId="{233AE11F-81DA-4BD7-B476-B362A32EB71A}" dt="2024-04-05T15:00:37.015" v="1991" actId="20577"/>
          <ac:spMkLst>
            <pc:docMk/>
            <pc:sldMk cId="3691459950" sldId="435"/>
            <ac:spMk id="2" creationId="{80F52F2D-E26B-E744-3C42-670DAE4D1928}"/>
          </ac:spMkLst>
        </pc:spChg>
        <pc:spChg chg="add mod">
          <ac:chgData name="Tomasz Moroń" userId="722be6c7-7b5a-4770-8a53-237b9e9b4a08" providerId="ADAL" clId="{233AE11F-81DA-4BD7-B476-B362A32EB71A}" dt="2024-04-05T14:59:55.145" v="1978" actId="21"/>
          <ac:spMkLst>
            <pc:docMk/>
            <pc:sldMk cId="3691459950" sldId="435"/>
            <ac:spMk id="4" creationId="{2EC86BEF-BF0A-F637-C78E-ACE01010C92D}"/>
          </ac:spMkLst>
        </pc:spChg>
        <pc:spChg chg="del">
          <ac:chgData name="Tomasz Moroń" userId="722be6c7-7b5a-4770-8a53-237b9e9b4a08" providerId="ADAL" clId="{233AE11F-81DA-4BD7-B476-B362A32EB71A}" dt="2024-04-05T14:55:28.967" v="1904" actId="478"/>
          <ac:spMkLst>
            <pc:docMk/>
            <pc:sldMk cId="3691459950" sldId="435"/>
            <ac:spMk id="5" creationId="{91B250A8-4A4A-CE42-A2F7-6E48E393D0D3}"/>
          </ac:spMkLst>
        </pc:spChg>
        <pc:spChg chg="del">
          <ac:chgData name="Tomasz Moroń" userId="722be6c7-7b5a-4770-8a53-237b9e9b4a08" providerId="ADAL" clId="{233AE11F-81DA-4BD7-B476-B362A32EB71A}" dt="2024-04-05T14:55:28.967" v="1904" actId="478"/>
          <ac:spMkLst>
            <pc:docMk/>
            <pc:sldMk cId="3691459950" sldId="435"/>
            <ac:spMk id="6" creationId="{6690E60D-CA5F-DC8A-86F2-67B81106F5AD}"/>
          </ac:spMkLst>
        </pc:spChg>
        <pc:spChg chg="del">
          <ac:chgData name="Tomasz Moroń" userId="722be6c7-7b5a-4770-8a53-237b9e9b4a08" providerId="ADAL" clId="{233AE11F-81DA-4BD7-B476-B362A32EB71A}" dt="2024-04-05T14:55:28.967" v="1904" actId="478"/>
          <ac:spMkLst>
            <pc:docMk/>
            <pc:sldMk cId="3691459950" sldId="435"/>
            <ac:spMk id="8" creationId="{BB167E24-5C10-ACB7-0A06-8AEFD6A01630}"/>
          </ac:spMkLst>
        </pc:spChg>
        <pc:spChg chg="add mod">
          <ac:chgData name="Tomasz Moroń" userId="722be6c7-7b5a-4770-8a53-237b9e9b4a08" providerId="ADAL" clId="{233AE11F-81DA-4BD7-B476-B362A32EB71A}" dt="2024-04-05T15:00:04.622" v="1982" actId="21"/>
          <ac:spMkLst>
            <pc:docMk/>
            <pc:sldMk cId="3691459950" sldId="435"/>
            <ac:spMk id="9" creationId="{8E83E452-F368-92EF-4F92-68E1405932DE}"/>
          </ac:spMkLst>
        </pc:spChg>
        <pc:spChg chg="del">
          <ac:chgData name="Tomasz Moroń" userId="722be6c7-7b5a-4770-8a53-237b9e9b4a08" providerId="ADAL" clId="{233AE11F-81DA-4BD7-B476-B362A32EB71A}" dt="2024-04-05T14:55:28.967" v="1904" actId="478"/>
          <ac:spMkLst>
            <pc:docMk/>
            <pc:sldMk cId="3691459950" sldId="435"/>
            <ac:spMk id="10" creationId="{9D1DCADD-DB2B-E00E-47C6-FD96C6D4A746}"/>
          </ac:spMkLst>
        </pc:spChg>
        <pc:spChg chg="del">
          <ac:chgData name="Tomasz Moroń" userId="722be6c7-7b5a-4770-8a53-237b9e9b4a08" providerId="ADAL" clId="{233AE11F-81DA-4BD7-B476-B362A32EB71A}" dt="2024-04-05T14:55:33.607" v="1905" actId="478"/>
          <ac:spMkLst>
            <pc:docMk/>
            <pc:sldMk cId="3691459950" sldId="435"/>
            <ac:spMk id="12" creationId="{60D4D404-47AE-4786-3B01-19F4902DD56A}"/>
          </ac:spMkLst>
        </pc:spChg>
        <pc:spChg chg="add mod">
          <ac:chgData name="Tomasz Moroń" userId="722be6c7-7b5a-4770-8a53-237b9e9b4a08" providerId="ADAL" clId="{233AE11F-81DA-4BD7-B476-B362A32EB71A}" dt="2024-04-05T15:00:27.400" v="1990" actId="14100"/>
          <ac:spMkLst>
            <pc:docMk/>
            <pc:sldMk cId="3691459950" sldId="435"/>
            <ac:spMk id="13" creationId="{0C38CCFC-357C-77C2-D74F-6ADC179A3B45}"/>
          </ac:spMkLst>
        </pc:spChg>
        <pc:spChg chg="add mod">
          <ac:chgData name="Tomasz Moroń" userId="722be6c7-7b5a-4770-8a53-237b9e9b4a08" providerId="ADAL" clId="{233AE11F-81DA-4BD7-B476-B362A32EB71A}" dt="2024-04-05T15:00:18.157" v="1988" actId="14100"/>
          <ac:spMkLst>
            <pc:docMk/>
            <pc:sldMk cId="3691459950" sldId="435"/>
            <ac:spMk id="15" creationId="{1D62FFDF-3A0C-AC94-9B79-DEF52D8E6A20}"/>
          </ac:spMkLst>
        </pc:spChg>
      </pc:sldChg>
      <pc:sldChg chg="addSp delSp modSp add mod">
        <pc:chgData name="Tomasz Moroń" userId="722be6c7-7b5a-4770-8a53-237b9e9b4a08" providerId="ADAL" clId="{233AE11F-81DA-4BD7-B476-B362A32EB71A}" dt="2024-04-05T15:11:29.975" v="2085" actId="122"/>
        <pc:sldMkLst>
          <pc:docMk/>
          <pc:sldMk cId="141739303" sldId="436"/>
        </pc:sldMkLst>
        <pc:spChg chg="add mod">
          <ac:chgData name="Tomasz Moroń" userId="722be6c7-7b5a-4770-8a53-237b9e9b4a08" providerId="ADAL" clId="{233AE11F-81DA-4BD7-B476-B362A32EB71A}" dt="2024-04-05T15:11:27.165" v="2084" actId="122"/>
          <ac:spMkLst>
            <pc:docMk/>
            <pc:sldMk cId="141739303" sldId="436"/>
            <ac:spMk id="3" creationId="{BA1B2CE9-120E-595E-0101-B6EAE323E00A}"/>
          </ac:spMkLst>
        </pc:spChg>
        <pc:spChg chg="mod">
          <ac:chgData name="Tomasz Moroń" userId="722be6c7-7b5a-4770-8a53-237b9e9b4a08" providerId="ADAL" clId="{233AE11F-81DA-4BD7-B476-B362A32EB71A}" dt="2024-04-05T15:09:05.232" v="2004"/>
          <ac:spMkLst>
            <pc:docMk/>
            <pc:sldMk cId="141739303" sldId="436"/>
            <ac:spMk id="4" creationId="{2EC86BEF-BF0A-F637-C78E-ACE01010C92D}"/>
          </ac:spMkLst>
        </pc:spChg>
        <pc:spChg chg="add del mod">
          <ac:chgData name="Tomasz Moroń" userId="722be6c7-7b5a-4770-8a53-237b9e9b4a08" providerId="ADAL" clId="{233AE11F-81DA-4BD7-B476-B362A32EB71A}" dt="2024-04-05T15:10:04.673" v="2051"/>
          <ac:spMkLst>
            <pc:docMk/>
            <pc:sldMk cId="141739303" sldId="436"/>
            <ac:spMk id="5" creationId="{77281041-64D5-9ECE-F4C7-DE9747F5A579}"/>
          </ac:spMkLst>
        </pc:spChg>
        <pc:spChg chg="add mod">
          <ac:chgData name="Tomasz Moroń" userId="722be6c7-7b5a-4770-8a53-237b9e9b4a08" providerId="ADAL" clId="{233AE11F-81DA-4BD7-B476-B362A32EB71A}" dt="2024-04-05T15:11:29.975" v="2085" actId="122"/>
          <ac:spMkLst>
            <pc:docMk/>
            <pc:sldMk cId="141739303" sldId="436"/>
            <ac:spMk id="6" creationId="{E381EC05-4592-C48A-F77D-E61E40590279}"/>
          </ac:spMkLst>
        </pc:spChg>
        <pc:spChg chg="add mod">
          <ac:chgData name="Tomasz Moroń" userId="722be6c7-7b5a-4770-8a53-237b9e9b4a08" providerId="ADAL" clId="{233AE11F-81DA-4BD7-B476-B362A32EB71A}" dt="2024-04-05T15:11:03.269" v="2075" actId="20577"/>
          <ac:spMkLst>
            <pc:docMk/>
            <pc:sldMk cId="141739303" sldId="436"/>
            <ac:spMk id="7" creationId="{A9A058F7-F3F0-BED8-7B3B-1F20D4CFE078}"/>
          </ac:spMkLst>
        </pc:spChg>
        <pc:spChg chg="add mod">
          <ac:chgData name="Tomasz Moroń" userId="722be6c7-7b5a-4770-8a53-237b9e9b4a08" providerId="ADAL" clId="{233AE11F-81DA-4BD7-B476-B362A32EB71A}" dt="2024-04-05T15:11:19.148" v="2082" actId="6549"/>
          <ac:spMkLst>
            <pc:docMk/>
            <pc:sldMk cId="141739303" sldId="436"/>
            <ac:spMk id="8" creationId="{7B0CF85D-D292-043B-E2AB-BFF34BD6FFD9}"/>
          </ac:spMkLst>
        </pc:spChg>
        <pc:spChg chg="del">
          <ac:chgData name="Tomasz Moroń" userId="722be6c7-7b5a-4770-8a53-237b9e9b4a08" providerId="ADAL" clId="{233AE11F-81DA-4BD7-B476-B362A32EB71A}" dt="2024-04-05T15:09:17.676" v="2005" actId="478"/>
          <ac:spMkLst>
            <pc:docMk/>
            <pc:sldMk cId="141739303" sldId="436"/>
            <ac:spMk id="9" creationId="{8E83E452-F368-92EF-4F92-68E1405932DE}"/>
          </ac:spMkLst>
        </pc:spChg>
        <pc:spChg chg="del">
          <ac:chgData name="Tomasz Moroń" userId="722be6c7-7b5a-4770-8a53-237b9e9b4a08" providerId="ADAL" clId="{233AE11F-81DA-4BD7-B476-B362A32EB71A}" dt="2024-04-05T15:09:17.676" v="2005" actId="478"/>
          <ac:spMkLst>
            <pc:docMk/>
            <pc:sldMk cId="141739303" sldId="436"/>
            <ac:spMk id="13" creationId="{0C38CCFC-357C-77C2-D74F-6ADC179A3B45}"/>
          </ac:spMkLst>
        </pc:spChg>
        <pc:spChg chg="del">
          <ac:chgData name="Tomasz Moroń" userId="722be6c7-7b5a-4770-8a53-237b9e9b4a08" providerId="ADAL" clId="{233AE11F-81DA-4BD7-B476-B362A32EB71A}" dt="2024-04-05T15:09:17.676" v="2005" actId="478"/>
          <ac:spMkLst>
            <pc:docMk/>
            <pc:sldMk cId="141739303" sldId="436"/>
            <ac:spMk id="15" creationId="{1D62FFDF-3A0C-AC94-9B79-DEF52D8E6A20}"/>
          </ac:spMkLst>
        </pc:spChg>
      </pc:sldChg>
      <pc:sldChg chg="addSp delSp modSp add mod">
        <pc:chgData name="Tomasz Moroń" userId="722be6c7-7b5a-4770-8a53-237b9e9b4a08" providerId="ADAL" clId="{233AE11F-81DA-4BD7-B476-B362A32EB71A}" dt="2024-04-05T15:12:44.080" v="2116" actId="20577"/>
        <pc:sldMkLst>
          <pc:docMk/>
          <pc:sldMk cId="3291891737" sldId="437"/>
        </pc:sldMkLst>
        <pc:spChg chg="del">
          <ac:chgData name="Tomasz Moroń" userId="722be6c7-7b5a-4770-8a53-237b9e9b4a08" providerId="ADAL" clId="{233AE11F-81DA-4BD7-B476-B362A32EB71A}" dt="2024-04-05T15:12:03.539" v="2089" actId="478"/>
          <ac:spMkLst>
            <pc:docMk/>
            <pc:sldMk cId="3291891737" sldId="437"/>
            <ac:spMk id="3" creationId="{BA1B2CE9-120E-595E-0101-B6EAE323E00A}"/>
          </ac:spMkLst>
        </pc:spChg>
        <pc:spChg chg="mod">
          <ac:chgData name="Tomasz Moroń" userId="722be6c7-7b5a-4770-8a53-237b9e9b4a08" providerId="ADAL" clId="{233AE11F-81DA-4BD7-B476-B362A32EB71A}" dt="2024-04-05T15:11:58.754" v="2088" actId="6549"/>
          <ac:spMkLst>
            <pc:docMk/>
            <pc:sldMk cId="3291891737" sldId="437"/>
            <ac:spMk id="4" creationId="{2EC86BEF-BF0A-F637-C78E-ACE01010C92D}"/>
          </ac:spMkLst>
        </pc:spChg>
        <pc:spChg chg="del mod">
          <ac:chgData name="Tomasz Moroń" userId="722be6c7-7b5a-4770-8a53-237b9e9b4a08" providerId="ADAL" clId="{233AE11F-81DA-4BD7-B476-B362A32EB71A}" dt="2024-04-05T15:12:07.491" v="2091" actId="478"/>
          <ac:spMkLst>
            <pc:docMk/>
            <pc:sldMk cId="3291891737" sldId="437"/>
            <ac:spMk id="6" creationId="{E381EC05-4592-C48A-F77D-E61E40590279}"/>
          </ac:spMkLst>
        </pc:spChg>
        <pc:spChg chg="del">
          <ac:chgData name="Tomasz Moroń" userId="722be6c7-7b5a-4770-8a53-237b9e9b4a08" providerId="ADAL" clId="{233AE11F-81DA-4BD7-B476-B362A32EB71A}" dt="2024-04-05T15:12:08.573" v="2092" actId="478"/>
          <ac:spMkLst>
            <pc:docMk/>
            <pc:sldMk cId="3291891737" sldId="437"/>
            <ac:spMk id="7" creationId="{A9A058F7-F3F0-BED8-7B3B-1F20D4CFE078}"/>
          </ac:spMkLst>
        </pc:spChg>
        <pc:spChg chg="del">
          <ac:chgData name="Tomasz Moroń" userId="722be6c7-7b5a-4770-8a53-237b9e9b4a08" providerId="ADAL" clId="{233AE11F-81DA-4BD7-B476-B362A32EB71A}" dt="2024-04-05T15:12:09.396" v="2093" actId="478"/>
          <ac:spMkLst>
            <pc:docMk/>
            <pc:sldMk cId="3291891737" sldId="437"/>
            <ac:spMk id="8" creationId="{7B0CF85D-D292-043B-E2AB-BFF34BD6FFD9}"/>
          </ac:spMkLst>
        </pc:spChg>
        <pc:spChg chg="add del">
          <ac:chgData name="Tomasz Moroń" userId="722be6c7-7b5a-4770-8a53-237b9e9b4a08" providerId="ADAL" clId="{233AE11F-81DA-4BD7-B476-B362A32EB71A}" dt="2024-04-05T15:12:21.972" v="2095" actId="478"/>
          <ac:spMkLst>
            <pc:docMk/>
            <pc:sldMk cId="3291891737" sldId="437"/>
            <ac:spMk id="9" creationId="{65ABC957-5F57-9706-5B00-79A616CF50D2}"/>
          </ac:spMkLst>
        </pc:spChg>
        <pc:spChg chg="add mod">
          <ac:chgData name="Tomasz Moroń" userId="722be6c7-7b5a-4770-8a53-237b9e9b4a08" providerId="ADAL" clId="{233AE11F-81DA-4BD7-B476-B362A32EB71A}" dt="2024-04-05T15:12:44.080" v="2116" actId="20577"/>
          <ac:spMkLst>
            <pc:docMk/>
            <pc:sldMk cId="3291891737" sldId="437"/>
            <ac:spMk id="10" creationId="{656B4AE7-4F60-0583-272B-384662B2D4D7}"/>
          </ac:spMkLst>
        </pc:spChg>
      </pc:sldChg>
      <pc:sldChg chg="modSp add del mod">
        <pc:chgData name="Tomasz Moroń" userId="722be6c7-7b5a-4770-8a53-237b9e9b4a08" providerId="ADAL" clId="{233AE11F-81DA-4BD7-B476-B362A32EB71A}" dt="2024-04-05T15:21:22.773" v="2312" actId="47"/>
        <pc:sldMkLst>
          <pc:docMk/>
          <pc:sldMk cId="2118234346" sldId="438"/>
        </pc:sldMkLst>
        <pc:spChg chg="mod">
          <ac:chgData name="Tomasz Moroń" userId="722be6c7-7b5a-4770-8a53-237b9e9b4a08" providerId="ADAL" clId="{233AE11F-81DA-4BD7-B476-B362A32EB71A}" dt="2024-04-05T15:13:51.244" v="2133" actId="1076"/>
          <ac:spMkLst>
            <pc:docMk/>
            <pc:sldMk cId="2118234346" sldId="438"/>
            <ac:spMk id="2" creationId="{80F52F2D-E26B-E744-3C42-670DAE4D1928}"/>
          </ac:spMkLst>
        </pc:spChg>
      </pc:sldChg>
      <pc:sldChg chg="modSp add mod">
        <pc:chgData name="Tomasz Moroń" userId="722be6c7-7b5a-4770-8a53-237b9e9b4a08" providerId="ADAL" clId="{233AE11F-81DA-4BD7-B476-B362A32EB71A}" dt="2024-04-05T15:19:08.874" v="2311" actId="20577"/>
        <pc:sldMkLst>
          <pc:docMk/>
          <pc:sldMk cId="743922721" sldId="439"/>
        </pc:sldMkLst>
        <pc:spChg chg="mod">
          <ac:chgData name="Tomasz Moroń" userId="722be6c7-7b5a-4770-8a53-237b9e9b4a08" providerId="ADAL" clId="{233AE11F-81DA-4BD7-B476-B362A32EB71A}" dt="2024-04-05T15:13:54.888" v="2134"/>
          <ac:spMkLst>
            <pc:docMk/>
            <pc:sldMk cId="743922721" sldId="439"/>
            <ac:spMk id="2" creationId="{80F52F2D-E26B-E744-3C42-670DAE4D1928}"/>
          </ac:spMkLst>
        </pc:spChg>
        <pc:spChg chg="mod">
          <ac:chgData name="Tomasz Moroń" userId="722be6c7-7b5a-4770-8a53-237b9e9b4a08" providerId="ADAL" clId="{233AE11F-81DA-4BD7-B476-B362A32EB71A}" dt="2024-04-05T15:17:30.019" v="2246" actId="20577"/>
          <ac:spMkLst>
            <pc:docMk/>
            <pc:sldMk cId="743922721" sldId="439"/>
            <ac:spMk id="6" creationId="{6690E60D-CA5F-DC8A-86F2-67B81106F5AD}"/>
          </ac:spMkLst>
        </pc:spChg>
        <pc:spChg chg="mod">
          <ac:chgData name="Tomasz Moroń" userId="722be6c7-7b5a-4770-8a53-237b9e9b4a08" providerId="ADAL" clId="{233AE11F-81DA-4BD7-B476-B362A32EB71A}" dt="2024-04-05T15:14:32.074" v="2157" actId="1076"/>
          <ac:spMkLst>
            <pc:docMk/>
            <pc:sldMk cId="743922721" sldId="439"/>
            <ac:spMk id="8" creationId="{BB167E24-5C10-ACB7-0A06-8AEFD6A01630}"/>
          </ac:spMkLst>
        </pc:spChg>
        <pc:spChg chg="mod">
          <ac:chgData name="Tomasz Moroń" userId="722be6c7-7b5a-4770-8a53-237b9e9b4a08" providerId="ADAL" clId="{233AE11F-81DA-4BD7-B476-B362A32EB71A}" dt="2024-04-05T15:18:21.335" v="2267" actId="1076"/>
          <ac:spMkLst>
            <pc:docMk/>
            <pc:sldMk cId="743922721" sldId="439"/>
            <ac:spMk id="9" creationId="{291AA8AA-AF5A-727A-6FB5-61D9D814BF90}"/>
          </ac:spMkLst>
        </pc:spChg>
        <pc:spChg chg="mod">
          <ac:chgData name="Tomasz Moroń" userId="722be6c7-7b5a-4770-8a53-237b9e9b4a08" providerId="ADAL" clId="{233AE11F-81DA-4BD7-B476-B362A32EB71A}" dt="2024-04-05T15:19:08.874" v="2311" actId="20577"/>
          <ac:spMkLst>
            <pc:docMk/>
            <pc:sldMk cId="743922721" sldId="439"/>
            <ac:spMk id="11" creationId="{830C21DF-3045-9C7C-C03F-F550A2F3C064}"/>
          </ac:spMkLst>
        </pc:spChg>
      </pc:sldChg>
      <pc:sldChg chg="addSp delSp modSp add mod">
        <pc:chgData name="Tomasz Moroń" userId="722be6c7-7b5a-4770-8a53-237b9e9b4a08" providerId="ADAL" clId="{233AE11F-81DA-4BD7-B476-B362A32EB71A}" dt="2024-04-05T15:24:32.745" v="2364" actId="20577"/>
        <pc:sldMkLst>
          <pc:docMk/>
          <pc:sldMk cId="236814121" sldId="440"/>
        </pc:sldMkLst>
        <pc:spChg chg="mod">
          <ac:chgData name="Tomasz Moroń" userId="722be6c7-7b5a-4770-8a53-237b9e9b4a08" providerId="ADAL" clId="{233AE11F-81DA-4BD7-B476-B362A32EB71A}" dt="2024-04-05T15:22:04.094" v="2315"/>
          <ac:spMkLst>
            <pc:docMk/>
            <pc:sldMk cId="236814121" sldId="440"/>
            <ac:spMk id="2" creationId="{80F52F2D-E26B-E744-3C42-670DAE4D1928}"/>
          </ac:spMkLst>
        </pc:spChg>
        <pc:spChg chg="mod">
          <ac:chgData name="Tomasz Moroń" userId="722be6c7-7b5a-4770-8a53-237b9e9b4a08" providerId="ADAL" clId="{233AE11F-81DA-4BD7-B476-B362A32EB71A}" dt="2024-04-05T15:23:08.052" v="2318"/>
          <ac:spMkLst>
            <pc:docMk/>
            <pc:sldMk cId="236814121" sldId="440"/>
            <ac:spMk id="3" creationId="{A33316AA-26FC-27F7-C919-E7C9D4D18A21}"/>
          </ac:spMkLst>
        </pc:spChg>
        <pc:spChg chg="mod">
          <ac:chgData name="Tomasz Moroń" userId="722be6c7-7b5a-4770-8a53-237b9e9b4a08" providerId="ADAL" clId="{233AE11F-81DA-4BD7-B476-B362A32EB71A}" dt="2024-04-05T15:22:33.331" v="2317" actId="20577"/>
          <ac:spMkLst>
            <pc:docMk/>
            <pc:sldMk cId="236814121" sldId="440"/>
            <ac:spMk id="5" creationId="{65A356C3-E6C1-7393-9336-461339932CF2}"/>
          </ac:spMkLst>
        </pc:spChg>
        <pc:spChg chg="add mod">
          <ac:chgData name="Tomasz Moroń" userId="722be6c7-7b5a-4770-8a53-237b9e9b4a08" providerId="ADAL" clId="{233AE11F-81DA-4BD7-B476-B362A32EB71A}" dt="2024-04-05T15:23:24.257" v="2321" actId="14100"/>
          <ac:spMkLst>
            <pc:docMk/>
            <pc:sldMk cId="236814121" sldId="440"/>
            <ac:spMk id="6" creationId="{62631898-0A43-6B3E-3B29-F16AB431528E}"/>
          </ac:spMkLst>
        </pc:spChg>
        <pc:spChg chg="add mod">
          <ac:chgData name="Tomasz Moroń" userId="722be6c7-7b5a-4770-8a53-237b9e9b4a08" providerId="ADAL" clId="{233AE11F-81DA-4BD7-B476-B362A32EB71A}" dt="2024-04-05T15:24:17.699" v="2353" actId="20577"/>
          <ac:spMkLst>
            <pc:docMk/>
            <pc:sldMk cId="236814121" sldId="440"/>
            <ac:spMk id="7" creationId="{E80845D3-FB2C-1BC4-B26B-DA6BD48C49A1}"/>
          </ac:spMkLst>
        </pc:spChg>
        <pc:spChg chg="add mod">
          <ac:chgData name="Tomasz Moroń" userId="722be6c7-7b5a-4770-8a53-237b9e9b4a08" providerId="ADAL" clId="{233AE11F-81DA-4BD7-B476-B362A32EB71A}" dt="2024-04-05T15:24:32.745" v="2364" actId="20577"/>
          <ac:spMkLst>
            <pc:docMk/>
            <pc:sldMk cId="236814121" sldId="440"/>
            <ac:spMk id="8" creationId="{234D5AA7-1BEB-7825-69C6-F17A39AFC05A}"/>
          </ac:spMkLst>
        </pc:spChg>
        <pc:spChg chg="del">
          <ac:chgData name="Tomasz Moroń" userId="722be6c7-7b5a-4770-8a53-237b9e9b4a08" providerId="ADAL" clId="{233AE11F-81DA-4BD7-B476-B362A32EB71A}" dt="2024-04-05T15:23:37.881" v="2322" actId="478"/>
          <ac:spMkLst>
            <pc:docMk/>
            <pc:sldMk cId="236814121" sldId="440"/>
            <ac:spMk id="10" creationId="{B1D074B9-3E30-E58D-8BDD-0A7FBAF17073}"/>
          </ac:spMkLst>
        </pc:spChg>
        <pc:spChg chg="mod">
          <ac:chgData name="Tomasz Moroń" userId="722be6c7-7b5a-4770-8a53-237b9e9b4a08" providerId="ADAL" clId="{233AE11F-81DA-4BD7-B476-B362A32EB71A}" dt="2024-04-05T15:24:02.303" v="2345" actId="1076"/>
          <ac:spMkLst>
            <pc:docMk/>
            <pc:sldMk cId="236814121" sldId="440"/>
            <ac:spMk id="13" creationId="{1C49F33B-97C1-700F-B6AE-CE1E32EFEEF8}"/>
          </ac:spMkLst>
        </pc:spChg>
      </pc:sldChg>
      <pc:sldChg chg="add del">
        <pc:chgData name="Tomasz Moroń" userId="722be6c7-7b5a-4770-8a53-237b9e9b4a08" providerId="ADAL" clId="{233AE11F-81DA-4BD7-B476-B362A32EB71A}" dt="2024-04-05T15:26:29.387" v="2404" actId="47"/>
        <pc:sldMkLst>
          <pc:docMk/>
          <pc:sldMk cId="2964004304" sldId="441"/>
        </pc:sldMkLst>
      </pc:sldChg>
      <pc:sldChg chg="modSp add mod">
        <pc:chgData name="Tomasz Moroń" userId="722be6c7-7b5a-4770-8a53-237b9e9b4a08" providerId="ADAL" clId="{233AE11F-81DA-4BD7-B476-B362A32EB71A}" dt="2024-04-05T15:26:07.889" v="2403" actId="1076"/>
        <pc:sldMkLst>
          <pc:docMk/>
          <pc:sldMk cId="1883175999" sldId="442"/>
        </pc:sldMkLst>
        <pc:spChg chg="mod">
          <ac:chgData name="Tomasz Moroń" userId="722be6c7-7b5a-4770-8a53-237b9e9b4a08" providerId="ADAL" clId="{233AE11F-81DA-4BD7-B476-B362A32EB71A}" dt="2024-04-05T15:24:55.731" v="2374" actId="20577"/>
          <ac:spMkLst>
            <pc:docMk/>
            <pc:sldMk cId="1883175999" sldId="442"/>
            <ac:spMk id="2" creationId="{80F52F2D-E26B-E744-3C42-670DAE4D1928}"/>
          </ac:spMkLst>
        </pc:spChg>
        <pc:graphicFrameChg chg="mod modGraphic">
          <ac:chgData name="Tomasz Moroń" userId="722be6c7-7b5a-4770-8a53-237b9e9b4a08" providerId="ADAL" clId="{233AE11F-81DA-4BD7-B476-B362A32EB71A}" dt="2024-04-05T15:26:07.889" v="2403" actId="1076"/>
          <ac:graphicFrameMkLst>
            <pc:docMk/>
            <pc:sldMk cId="1883175999" sldId="442"/>
            <ac:graphicFrameMk id="4" creationId="{D89EEF82-4B1C-2FE2-37E3-990F7EA9D7DC}"/>
          </ac:graphicFrameMkLst>
        </pc:graphicFrameChg>
      </pc:sldChg>
      <pc:sldChg chg="modSp add mod">
        <pc:chgData name="Tomasz Moroń" userId="722be6c7-7b5a-4770-8a53-237b9e9b4a08" providerId="ADAL" clId="{233AE11F-81DA-4BD7-B476-B362A32EB71A}" dt="2024-04-05T15:26:40.466" v="2414" actId="20577"/>
        <pc:sldMkLst>
          <pc:docMk/>
          <pc:sldMk cId="2396569867" sldId="443"/>
        </pc:sldMkLst>
        <pc:spChg chg="mod">
          <ac:chgData name="Tomasz Moroń" userId="722be6c7-7b5a-4770-8a53-237b9e9b4a08" providerId="ADAL" clId="{233AE11F-81DA-4BD7-B476-B362A32EB71A}" dt="2024-04-05T15:26:40.466" v="2414" actId="20577"/>
          <ac:spMkLst>
            <pc:docMk/>
            <pc:sldMk cId="2396569867" sldId="443"/>
            <ac:spMk id="2" creationId="{80F52F2D-E26B-E744-3C42-670DAE4D1928}"/>
          </ac:spMkLst>
        </pc:spChg>
      </pc:sldChg>
    </pc:docChg>
  </pc:docChgLst>
  <pc:docChgLst>
    <pc:chgData name="Tomasz Moroń" userId="722be6c7-7b5a-4770-8a53-237b9e9b4a08" providerId="ADAL" clId="{E844DFC7-0D28-4493-8624-E219A52983FA}"/>
    <pc:docChg chg="custSel delSld modSld modSection">
      <pc:chgData name="Tomasz Moroń" userId="722be6c7-7b5a-4770-8a53-237b9e9b4a08" providerId="ADAL" clId="{E844DFC7-0D28-4493-8624-E219A52983FA}" dt="2024-04-05T16:09:36.281" v="14" actId="478"/>
      <pc:docMkLst>
        <pc:docMk/>
      </pc:docMkLst>
      <pc:sldChg chg="delSp modSp mod">
        <pc:chgData name="Tomasz Moroń" userId="722be6c7-7b5a-4770-8a53-237b9e9b4a08" providerId="ADAL" clId="{E844DFC7-0D28-4493-8624-E219A52983FA}" dt="2024-04-05T16:09:36.281" v="14" actId="478"/>
        <pc:sldMkLst>
          <pc:docMk/>
          <pc:sldMk cId="1743980670" sldId="390"/>
        </pc:sldMkLst>
        <pc:spChg chg="mod">
          <ac:chgData name="Tomasz Moroń" userId="722be6c7-7b5a-4770-8a53-237b9e9b4a08" providerId="ADAL" clId="{E844DFC7-0D28-4493-8624-E219A52983FA}" dt="2024-04-05T16:09:06.337" v="12" actId="20577"/>
          <ac:spMkLst>
            <pc:docMk/>
            <pc:sldMk cId="1743980670" sldId="390"/>
            <ac:spMk id="4" creationId="{9A1194AB-4B7C-4100-BEC6-7C8BB7DA2519}"/>
          </ac:spMkLst>
        </pc:spChg>
        <pc:spChg chg="del">
          <ac:chgData name="Tomasz Moroń" userId="722be6c7-7b5a-4770-8a53-237b9e9b4a08" providerId="ADAL" clId="{E844DFC7-0D28-4493-8624-E219A52983FA}" dt="2024-04-05T16:09:36.281" v="14" actId="478"/>
          <ac:spMkLst>
            <pc:docMk/>
            <pc:sldMk cId="1743980670" sldId="390"/>
            <ac:spMk id="5" creationId="{972F99B4-387C-492C-981A-B631058B5B82}"/>
          </ac:spMkLst>
        </pc:spChg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556169995" sldId="391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3722100895" sldId="392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3843717842" sldId="393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2485944917" sldId="394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593338675" sldId="395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2924226531" sldId="396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3982558798" sldId="397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2723494427" sldId="398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3119913529" sldId="399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2995311047" sldId="400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2889550744" sldId="401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2675607517" sldId="402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4205099605" sldId="403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3195712990" sldId="404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3376935565" sldId="405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2510962266" sldId="406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464880026" sldId="407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1188187090" sldId="408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2542436568" sldId="409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2575630154" sldId="410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2349454999" sldId="411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1774877336" sldId="412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1817207617" sldId="413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2526581411" sldId="414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1344041051" sldId="415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745677460" sldId="416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2598658301" sldId="417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2191730748" sldId="418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1911262862" sldId="419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2783402911" sldId="420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2772861589" sldId="421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1609637707" sldId="422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3387145059" sldId="423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660071437" sldId="424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593375764" sldId="431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2239062668" sldId="432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3523998797" sldId="433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3742048989" sldId="434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3691459950" sldId="435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141739303" sldId="436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3291891737" sldId="437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743922721" sldId="439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236814121" sldId="440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1883175999" sldId="442"/>
        </pc:sldMkLst>
      </pc:sldChg>
      <pc:sldChg chg="del">
        <pc:chgData name="Tomasz Moroń" userId="722be6c7-7b5a-4770-8a53-237b9e9b4a08" providerId="ADAL" clId="{E844DFC7-0D28-4493-8624-E219A52983FA}" dt="2024-04-05T16:09:19.520" v="13" actId="47"/>
        <pc:sldMkLst>
          <pc:docMk/>
          <pc:sldMk cId="2396569867" sldId="44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7DCF6F-D47A-4251-A947-55C6E670AA80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863C0-3C0C-4227-829A-BB3F7A60F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24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CBC42-6563-49C0-9AB0-0B46679F5AB4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DDD579-49B2-4848-8B9E-FAC72A3B8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81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 dirty="0">
                <a:latin typeface="Montserrat SemiBold" panose="00000700000000000000" pitchFamily="50" charset="0"/>
              </a:rPr>
              <a:t> click on it and “Send To Back”.</a:t>
            </a: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849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335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1035" userDrawn="1">
          <p15:clr>
            <a:srgbClr val="FBAE40"/>
          </p15:clr>
        </p15:guide>
        <p15:guide id="2" pos="14304">
          <p15:clr>
            <a:srgbClr val="FBAE40"/>
          </p15:clr>
        </p15:guide>
        <p15:guide id="3" orient="horz" pos="7609" userDrawn="1">
          <p15:clr>
            <a:srgbClr val="FBAE40"/>
          </p15:clr>
        </p15:guide>
        <p15:guide id="4" orient="horz" pos="103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9-Our Succes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2649200" y="5354283"/>
            <a:ext cx="10058400" cy="67123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84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-Our Dedicated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9890564" y="1646239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3219976" y="1646239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6549388" y="1646239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9878800" y="1646239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3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9890564" y="7067831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13219976" y="7067831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16549388" y="7067831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26"/>
          <p:cNvSpPr>
            <a:spLocks noGrp="1"/>
          </p:cNvSpPr>
          <p:nvPr>
            <p:ph type="pic" sz="quarter" idx="18"/>
          </p:nvPr>
        </p:nvSpPr>
        <p:spPr>
          <a:xfrm>
            <a:off x="19878800" y="7067831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025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-Meet the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8957996" y="2850917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3850089" y="596531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8742182" y="2850917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978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-Meet the Team Exper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8679516" y="1646238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3710848" y="1646238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8742179" y="1646238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200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-Meet the Crew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2827294" y="567560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8132257" y="567560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8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3437220" y="567560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9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8742182" y="567560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570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-Our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2827294" y="5675601"/>
            <a:ext cx="4811204" cy="38630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7844476" y="5675601"/>
            <a:ext cx="4811204" cy="38630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2861661" y="5675601"/>
            <a:ext cx="4811204" cy="38630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7878845" y="5675601"/>
            <a:ext cx="4811204" cy="38630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01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-Slide with Two Narrow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7733492" y="1646238"/>
            <a:ext cx="4974107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2551343" y="1646238"/>
            <a:ext cx="4974107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75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-Digita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7418145" y="1646238"/>
            <a:ext cx="5492541" cy="599304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76400" y="6073540"/>
            <a:ext cx="5492541" cy="599304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676400" y="1646238"/>
            <a:ext cx="5492541" cy="421520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7418144" y="7851385"/>
            <a:ext cx="5492541" cy="421520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720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-Design Proces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676400" y="0"/>
            <a:ext cx="6024607" cy="13716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745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-Design &amp; Pr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9020548" y="1756"/>
            <a:ext cx="6663989" cy="1005664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043611" y="3659356"/>
            <a:ext cx="6663989" cy="1005664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419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-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5435600" y="3057525"/>
            <a:ext cx="13512800" cy="76009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3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788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-Photograph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676400" y="1646238"/>
            <a:ext cx="21031201" cy="12069762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Tx/>
              <a:buNone/>
              <a:defRPr sz="4000">
                <a:solidFill>
                  <a:schemeClr val="bg1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9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-Our Stud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819900" cy="13716000"/>
          </a:xfrm>
          <a:custGeom>
            <a:avLst/>
            <a:gdLst>
              <a:gd name="connsiteX0" fmla="*/ 0 w 6819900"/>
              <a:gd name="connsiteY0" fmla="*/ 0 h 13716000"/>
              <a:gd name="connsiteX1" fmla="*/ 6819900 w 6819900"/>
              <a:gd name="connsiteY1" fmla="*/ 0 h 13716000"/>
              <a:gd name="connsiteX2" fmla="*/ 6819900 w 6819900"/>
              <a:gd name="connsiteY2" fmla="*/ 13716000 h 13716000"/>
              <a:gd name="connsiteX3" fmla="*/ 0 w 68199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9900" h="13716000">
                <a:moveTo>
                  <a:pt x="0" y="0"/>
                </a:moveTo>
                <a:lnTo>
                  <a:pt x="6819900" y="0"/>
                </a:lnTo>
                <a:lnTo>
                  <a:pt x="6819900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7115946" y="0"/>
            <a:ext cx="6819900" cy="6709978"/>
          </a:xfrm>
          <a:custGeom>
            <a:avLst/>
            <a:gdLst>
              <a:gd name="connsiteX0" fmla="*/ 0 w 6819900"/>
              <a:gd name="connsiteY0" fmla="*/ 0 h 6709978"/>
              <a:gd name="connsiteX1" fmla="*/ 6819900 w 6819900"/>
              <a:gd name="connsiteY1" fmla="*/ 0 h 6709978"/>
              <a:gd name="connsiteX2" fmla="*/ 6819900 w 6819900"/>
              <a:gd name="connsiteY2" fmla="*/ 6709978 h 6709978"/>
              <a:gd name="connsiteX3" fmla="*/ 0 w 6819900"/>
              <a:gd name="connsiteY3" fmla="*/ 6709978 h 670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9900" h="6709978">
                <a:moveTo>
                  <a:pt x="0" y="0"/>
                </a:moveTo>
                <a:lnTo>
                  <a:pt x="6819900" y="0"/>
                </a:lnTo>
                <a:lnTo>
                  <a:pt x="6819900" y="6709978"/>
                </a:lnTo>
                <a:lnTo>
                  <a:pt x="0" y="670997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7115946" y="7000240"/>
            <a:ext cx="6819900" cy="6715760"/>
          </a:xfrm>
          <a:custGeom>
            <a:avLst/>
            <a:gdLst>
              <a:gd name="connsiteX0" fmla="*/ 0 w 6819900"/>
              <a:gd name="connsiteY0" fmla="*/ 0 h 6715760"/>
              <a:gd name="connsiteX1" fmla="*/ 6819900 w 6819900"/>
              <a:gd name="connsiteY1" fmla="*/ 0 h 6715760"/>
              <a:gd name="connsiteX2" fmla="*/ 6819900 w 6819900"/>
              <a:gd name="connsiteY2" fmla="*/ 6715760 h 6715760"/>
              <a:gd name="connsiteX3" fmla="*/ 0 w 6819900"/>
              <a:gd name="connsiteY3" fmla="*/ 6715760 h 671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9900" h="6715760">
                <a:moveTo>
                  <a:pt x="0" y="0"/>
                </a:moveTo>
                <a:lnTo>
                  <a:pt x="6819900" y="0"/>
                </a:lnTo>
                <a:lnTo>
                  <a:pt x="6819900" y="6715760"/>
                </a:lnTo>
                <a:lnTo>
                  <a:pt x="0" y="671576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694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-Customer Testemonial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2827293" y="7373188"/>
            <a:ext cx="3203409" cy="320340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3775555" y="7373188"/>
            <a:ext cx="3203409" cy="320340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8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3775555" y="1646238"/>
            <a:ext cx="3203409" cy="320340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057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-Slide with 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1933407" y="1646238"/>
            <a:ext cx="10774194" cy="1043832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82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-Slide with Lef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676400" y="1646238"/>
            <a:ext cx="9229021" cy="1043832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540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-Our 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4688151" y="1646238"/>
            <a:ext cx="8019449" cy="1043832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8182275" y="5871411"/>
            <a:ext cx="6159501" cy="392807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663700" y="8170991"/>
            <a:ext cx="6159501" cy="392807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4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-Photo Gallery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76401" y="1646238"/>
            <a:ext cx="10411881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2295719" y="1646238"/>
            <a:ext cx="10411881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757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-Photo Gallery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76401" y="6962268"/>
            <a:ext cx="1041188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2295719" y="1646238"/>
            <a:ext cx="1041188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767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-Photo Gallery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76401" y="1646238"/>
            <a:ext cx="6872111" cy="690099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5835489" y="1646238"/>
            <a:ext cx="6872111" cy="690099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8755944" y="1646238"/>
            <a:ext cx="6872111" cy="690099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534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8-Photo Gallery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8755945" y="1646238"/>
            <a:ext cx="687211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5835489" y="6962269"/>
            <a:ext cx="687211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0" y="6962269"/>
            <a:ext cx="687211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724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-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0312400" y="3057525"/>
            <a:ext cx="12395200" cy="76009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3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987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9-Photo Gallery Slid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7605376" y="1646238"/>
            <a:ext cx="5102224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2295719" y="1646238"/>
            <a:ext cx="5102224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6986058" y="1646238"/>
            <a:ext cx="5102224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676398" y="1646238"/>
            <a:ext cx="5102224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140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-Photo Gallery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2295717" y="1646238"/>
            <a:ext cx="10411883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676401" y="1646238"/>
            <a:ext cx="10411883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1" y="6991845"/>
            <a:ext cx="6872111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3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5835489" y="6991845"/>
            <a:ext cx="6872111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8755945" y="6991845"/>
            <a:ext cx="6872111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882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-Photo Gallery Slide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5835488" y="1646238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8755944" y="1646238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1" y="1646238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5835488" y="6958873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8755944" y="6958873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1676401" y="6958873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501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2-Photo Gallery Slide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1" y="1646238"/>
            <a:ext cx="6872112" cy="42712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676401" y="6155450"/>
            <a:ext cx="6872112" cy="588867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15835488" y="1646236"/>
            <a:ext cx="6872112" cy="588867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15835488" y="7772842"/>
            <a:ext cx="6872112" cy="42712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3" name="Picture Placeholder 26"/>
          <p:cNvSpPr>
            <a:spLocks noGrp="1"/>
          </p:cNvSpPr>
          <p:nvPr>
            <p:ph type="pic" sz="quarter" idx="18"/>
          </p:nvPr>
        </p:nvSpPr>
        <p:spPr>
          <a:xfrm>
            <a:off x="8735292" y="1646236"/>
            <a:ext cx="6872112" cy="1039789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548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3-Photo Gallery Slide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1" y="1646238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17605376" y="1646238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12295717" y="1646238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26"/>
          <p:cNvSpPr>
            <a:spLocks noGrp="1"/>
          </p:cNvSpPr>
          <p:nvPr>
            <p:ph type="pic" sz="quarter" idx="18"/>
          </p:nvPr>
        </p:nvSpPr>
        <p:spPr>
          <a:xfrm>
            <a:off x="6986059" y="1646238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9"/>
          </p:nvPr>
        </p:nvSpPr>
        <p:spPr>
          <a:xfrm>
            <a:off x="1676401" y="6933407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20"/>
          </p:nvPr>
        </p:nvSpPr>
        <p:spPr>
          <a:xfrm>
            <a:off x="17605376" y="6933407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21"/>
          </p:nvPr>
        </p:nvSpPr>
        <p:spPr>
          <a:xfrm>
            <a:off x="12295717" y="6933407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30" name="Picture Placeholder 26"/>
          <p:cNvSpPr>
            <a:spLocks noGrp="1"/>
          </p:cNvSpPr>
          <p:nvPr>
            <p:ph type="pic" sz="quarter" idx="22"/>
          </p:nvPr>
        </p:nvSpPr>
        <p:spPr>
          <a:xfrm>
            <a:off x="6986059" y="6933407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83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4-Portfolio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 userDrawn="1">
            <p:ph type="pic" sz="quarter" idx="10"/>
          </p:nvPr>
        </p:nvSpPr>
        <p:spPr>
          <a:xfrm>
            <a:off x="14464580" y="5660195"/>
            <a:ext cx="7868996" cy="493175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 userDrawn="1">
            <p:ph type="pic" sz="quarter" idx="11"/>
          </p:nvPr>
        </p:nvSpPr>
        <p:spPr>
          <a:xfrm>
            <a:off x="11118103" y="5023564"/>
            <a:ext cx="3452330" cy="461256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26"/>
          <p:cNvSpPr>
            <a:spLocks noGrp="1"/>
          </p:cNvSpPr>
          <p:nvPr userDrawn="1">
            <p:ph type="pic" sz="quarter" idx="12"/>
          </p:nvPr>
        </p:nvSpPr>
        <p:spPr>
          <a:xfrm>
            <a:off x="9967142" y="8106820"/>
            <a:ext cx="1487487" cy="263150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678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5-Mobile App in The Ha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6846551" y="2578101"/>
            <a:ext cx="3177116" cy="560705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bg1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bg1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  <p:sp>
        <p:nvSpPr>
          <p:cNvPr id="4" name="TextBox 10"/>
          <p:cNvSpPr txBox="1"/>
          <p:nvPr userDrawn="1"/>
        </p:nvSpPr>
        <p:spPr>
          <a:xfrm>
            <a:off x="481263" y="68103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8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6-Project Showca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  <p:sp>
        <p:nvSpPr>
          <p:cNvPr id="6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6847909" y="4374834"/>
            <a:ext cx="10688251" cy="670464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018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7-App Featur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2366433" y="2927350"/>
            <a:ext cx="4444999" cy="78613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197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8-App in Watc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0414002" y="4572000"/>
            <a:ext cx="3718558" cy="465751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739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-Ful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47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9-App Design Mocku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0020301" y="2929467"/>
            <a:ext cx="4444999" cy="78613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064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0-Portfolio in Macboo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3623446" y="3017672"/>
            <a:ext cx="11057753" cy="69264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137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1-Macbook &amp; iPhone Mocku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-1460500" y="3395133"/>
            <a:ext cx="10024533" cy="625686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7736177" y="6424082"/>
            <a:ext cx="3270490" cy="578485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46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2-Web Design &amp; Develop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 userDrawn="1">
            <p:ph type="pic" sz="quarter" idx="10"/>
          </p:nvPr>
        </p:nvSpPr>
        <p:spPr>
          <a:xfrm>
            <a:off x="14291326" y="2840682"/>
            <a:ext cx="7868996" cy="493175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 userDrawn="1">
            <p:ph type="pic" sz="quarter" idx="11"/>
          </p:nvPr>
        </p:nvSpPr>
        <p:spPr>
          <a:xfrm>
            <a:off x="13159194" y="5839572"/>
            <a:ext cx="3452330" cy="461256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26"/>
          <p:cNvSpPr>
            <a:spLocks noGrp="1"/>
          </p:cNvSpPr>
          <p:nvPr userDrawn="1">
            <p:ph type="pic" sz="quarter" idx="12"/>
          </p:nvPr>
        </p:nvSpPr>
        <p:spPr>
          <a:xfrm>
            <a:off x="12012678" y="8920766"/>
            <a:ext cx="1487487" cy="263150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616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3-Portfolio in iMa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1440160" y="2557432"/>
            <a:ext cx="10480040" cy="631351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87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4-Portfolio in iPhon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8513233" y="6081183"/>
            <a:ext cx="3490384" cy="618913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3686084" y="4366683"/>
            <a:ext cx="3490384" cy="618913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8722109" y="2652183"/>
            <a:ext cx="3490384" cy="618913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656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-Welcome 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3115447" y="3529906"/>
            <a:ext cx="6778196" cy="66561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794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5-About 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257490" y="3513538"/>
            <a:ext cx="3128210" cy="3128210"/>
          </a:xfrm>
          <a:custGeom>
            <a:avLst/>
            <a:gdLst>
              <a:gd name="connsiteX0" fmla="*/ 1564105 w 3128210"/>
              <a:gd name="connsiteY0" fmla="*/ 0 h 3128210"/>
              <a:gd name="connsiteX1" fmla="*/ 3128210 w 3128210"/>
              <a:gd name="connsiteY1" fmla="*/ 1564105 h 3128210"/>
              <a:gd name="connsiteX2" fmla="*/ 1564105 w 3128210"/>
              <a:gd name="connsiteY2" fmla="*/ 3128210 h 3128210"/>
              <a:gd name="connsiteX3" fmla="*/ 0 w 3128210"/>
              <a:gd name="connsiteY3" fmla="*/ 1564105 h 3128210"/>
              <a:gd name="connsiteX4" fmla="*/ 1564105 w 3128210"/>
              <a:gd name="connsiteY4" fmla="*/ 0 h 3128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8210" h="3128210">
                <a:moveTo>
                  <a:pt x="1564105" y="0"/>
                </a:moveTo>
                <a:cubicBezTo>
                  <a:pt x="2427936" y="0"/>
                  <a:pt x="3128210" y="700274"/>
                  <a:pt x="3128210" y="1564105"/>
                </a:cubicBezTo>
                <a:cubicBezTo>
                  <a:pt x="3128210" y="2427936"/>
                  <a:pt x="2427936" y="3128210"/>
                  <a:pt x="1564105" y="3128210"/>
                </a:cubicBezTo>
                <a:cubicBezTo>
                  <a:pt x="700274" y="3128210"/>
                  <a:pt x="0" y="2427936"/>
                  <a:pt x="0" y="1564105"/>
                </a:cubicBezTo>
                <a:cubicBezTo>
                  <a:pt x="0" y="700274"/>
                  <a:pt x="700274" y="0"/>
                  <a:pt x="1564105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804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6-Company TImeline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100109" y="4910963"/>
            <a:ext cx="4183782" cy="4183782"/>
          </a:xfrm>
          <a:custGeom>
            <a:avLst/>
            <a:gdLst>
              <a:gd name="connsiteX0" fmla="*/ 2091891 w 4183782"/>
              <a:gd name="connsiteY0" fmla="*/ 0 h 4183782"/>
              <a:gd name="connsiteX1" fmla="*/ 4183782 w 4183782"/>
              <a:gd name="connsiteY1" fmla="*/ 2091891 h 4183782"/>
              <a:gd name="connsiteX2" fmla="*/ 2091891 w 4183782"/>
              <a:gd name="connsiteY2" fmla="*/ 4183782 h 4183782"/>
              <a:gd name="connsiteX3" fmla="*/ 0 w 4183782"/>
              <a:gd name="connsiteY3" fmla="*/ 2091891 h 4183782"/>
              <a:gd name="connsiteX4" fmla="*/ 2091891 w 4183782"/>
              <a:gd name="connsiteY4" fmla="*/ 0 h 418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3782" h="4183782">
                <a:moveTo>
                  <a:pt x="2091891" y="0"/>
                </a:moveTo>
                <a:cubicBezTo>
                  <a:pt x="3247210" y="0"/>
                  <a:pt x="4183782" y="936572"/>
                  <a:pt x="4183782" y="2091891"/>
                </a:cubicBezTo>
                <a:cubicBezTo>
                  <a:pt x="4183782" y="3247210"/>
                  <a:pt x="3247210" y="4183782"/>
                  <a:pt x="2091891" y="4183782"/>
                </a:cubicBezTo>
                <a:cubicBezTo>
                  <a:pt x="936572" y="4183782"/>
                  <a:pt x="0" y="3247210"/>
                  <a:pt x="0" y="2091891"/>
                </a:cubicBezTo>
                <a:cubicBezTo>
                  <a:pt x="0" y="936572"/>
                  <a:pt x="936572" y="0"/>
                  <a:pt x="2091891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787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7-Company TImelin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100109" y="1646238"/>
            <a:ext cx="4183782" cy="4183782"/>
          </a:xfrm>
          <a:custGeom>
            <a:avLst/>
            <a:gdLst>
              <a:gd name="connsiteX0" fmla="*/ 2091891 w 4183782"/>
              <a:gd name="connsiteY0" fmla="*/ 0 h 4183782"/>
              <a:gd name="connsiteX1" fmla="*/ 4183782 w 4183782"/>
              <a:gd name="connsiteY1" fmla="*/ 2091891 h 4183782"/>
              <a:gd name="connsiteX2" fmla="*/ 2091891 w 4183782"/>
              <a:gd name="connsiteY2" fmla="*/ 4183782 h 4183782"/>
              <a:gd name="connsiteX3" fmla="*/ 0 w 4183782"/>
              <a:gd name="connsiteY3" fmla="*/ 2091891 h 4183782"/>
              <a:gd name="connsiteX4" fmla="*/ 2091891 w 4183782"/>
              <a:gd name="connsiteY4" fmla="*/ 0 h 418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3782" h="4183782">
                <a:moveTo>
                  <a:pt x="2091891" y="0"/>
                </a:moveTo>
                <a:cubicBezTo>
                  <a:pt x="3247210" y="0"/>
                  <a:pt x="4183782" y="936572"/>
                  <a:pt x="4183782" y="2091891"/>
                </a:cubicBezTo>
                <a:cubicBezTo>
                  <a:pt x="4183782" y="3247210"/>
                  <a:pt x="3247210" y="4183782"/>
                  <a:pt x="2091891" y="4183782"/>
                </a:cubicBezTo>
                <a:cubicBezTo>
                  <a:pt x="936572" y="4183782"/>
                  <a:pt x="0" y="3247210"/>
                  <a:pt x="0" y="2091891"/>
                </a:cubicBezTo>
                <a:cubicBezTo>
                  <a:pt x="0" y="936572"/>
                  <a:pt x="936572" y="0"/>
                  <a:pt x="2091891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10100109" y="6785061"/>
            <a:ext cx="4183782" cy="4183782"/>
          </a:xfrm>
          <a:custGeom>
            <a:avLst/>
            <a:gdLst>
              <a:gd name="connsiteX0" fmla="*/ 2091891 w 4183782"/>
              <a:gd name="connsiteY0" fmla="*/ 0 h 4183782"/>
              <a:gd name="connsiteX1" fmla="*/ 4183782 w 4183782"/>
              <a:gd name="connsiteY1" fmla="*/ 2091891 h 4183782"/>
              <a:gd name="connsiteX2" fmla="*/ 2091891 w 4183782"/>
              <a:gd name="connsiteY2" fmla="*/ 4183782 h 4183782"/>
              <a:gd name="connsiteX3" fmla="*/ 0 w 4183782"/>
              <a:gd name="connsiteY3" fmla="*/ 2091891 h 4183782"/>
              <a:gd name="connsiteX4" fmla="*/ 2091891 w 4183782"/>
              <a:gd name="connsiteY4" fmla="*/ 0 h 418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3782" h="4183782">
                <a:moveTo>
                  <a:pt x="2091891" y="0"/>
                </a:moveTo>
                <a:cubicBezTo>
                  <a:pt x="3247210" y="0"/>
                  <a:pt x="4183782" y="936572"/>
                  <a:pt x="4183782" y="2091891"/>
                </a:cubicBezTo>
                <a:cubicBezTo>
                  <a:pt x="4183782" y="3247210"/>
                  <a:pt x="3247210" y="4183782"/>
                  <a:pt x="2091891" y="4183782"/>
                </a:cubicBezTo>
                <a:cubicBezTo>
                  <a:pt x="936572" y="4183782"/>
                  <a:pt x="0" y="3247210"/>
                  <a:pt x="0" y="2091891"/>
                </a:cubicBezTo>
                <a:cubicBezTo>
                  <a:pt x="0" y="936572"/>
                  <a:pt x="936572" y="0"/>
                  <a:pt x="2091891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6745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8-Company TImeline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0100109" y="4091055"/>
            <a:ext cx="4183782" cy="4183782"/>
          </a:xfrm>
          <a:custGeom>
            <a:avLst/>
            <a:gdLst>
              <a:gd name="connsiteX0" fmla="*/ 2091891 w 4183782"/>
              <a:gd name="connsiteY0" fmla="*/ 0 h 4183782"/>
              <a:gd name="connsiteX1" fmla="*/ 4183782 w 4183782"/>
              <a:gd name="connsiteY1" fmla="*/ 2091891 h 4183782"/>
              <a:gd name="connsiteX2" fmla="*/ 2091891 w 4183782"/>
              <a:gd name="connsiteY2" fmla="*/ 4183782 h 4183782"/>
              <a:gd name="connsiteX3" fmla="*/ 0 w 4183782"/>
              <a:gd name="connsiteY3" fmla="*/ 2091891 h 4183782"/>
              <a:gd name="connsiteX4" fmla="*/ 2091891 w 4183782"/>
              <a:gd name="connsiteY4" fmla="*/ 0 h 418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3782" h="4183782">
                <a:moveTo>
                  <a:pt x="2091891" y="0"/>
                </a:moveTo>
                <a:cubicBezTo>
                  <a:pt x="3247210" y="0"/>
                  <a:pt x="4183782" y="936572"/>
                  <a:pt x="4183782" y="2091891"/>
                </a:cubicBezTo>
                <a:cubicBezTo>
                  <a:pt x="4183782" y="3247210"/>
                  <a:pt x="3247210" y="4183782"/>
                  <a:pt x="2091891" y="4183782"/>
                </a:cubicBezTo>
                <a:cubicBezTo>
                  <a:pt x="936572" y="4183782"/>
                  <a:pt x="0" y="3247210"/>
                  <a:pt x="0" y="2091891"/>
                </a:cubicBezTo>
                <a:cubicBezTo>
                  <a:pt x="0" y="936572"/>
                  <a:pt x="936572" y="0"/>
                  <a:pt x="2091891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71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2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12096000"/>
            <a:ext cx="24384000" cy="1620000"/>
          </a:xfrm>
          <a:prstGeom prst="rect">
            <a:avLst/>
          </a:prstGeom>
          <a:solidFill>
            <a:srgbClr val="154C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063" y="12441976"/>
            <a:ext cx="3447040" cy="928049"/>
          </a:xfrm>
          <a:prstGeom prst="rect">
            <a:avLst/>
          </a:prstGeom>
        </p:spPr>
      </p:pic>
      <p:sp>
        <p:nvSpPr>
          <p:cNvPr id="19" name="pole tekstowe 18"/>
          <p:cNvSpPr txBox="1"/>
          <p:nvPr userDrawn="1"/>
        </p:nvSpPr>
        <p:spPr>
          <a:xfrm>
            <a:off x="16796083" y="12816027"/>
            <a:ext cx="70986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spc="600" dirty="0">
                <a:solidFill>
                  <a:schemeClr val="bg1"/>
                </a:solidFill>
                <a:latin typeface="Barlow SCK SemiBold" panose="00000706000000000000" pitchFamily="50" charset="-18"/>
              </a:rPr>
              <a:t>CURABITUR</a:t>
            </a:r>
            <a:r>
              <a:rPr lang="pl-PL" sz="3000" spc="600" dirty="0">
                <a:solidFill>
                  <a:schemeClr val="bg1"/>
                </a:solidFill>
                <a:latin typeface="Barlow SCK SemiBold" panose="00000706000000000000" pitchFamily="50" charset="-18"/>
              </a:rPr>
              <a:t> PULVINAR QUAM</a:t>
            </a:r>
          </a:p>
        </p:txBody>
      </p:sp>
    </p:spTree>
    <p:extLst>
      <p:ext uri="{BB962C8B-B14F-4D97-AF65-F5344CB8AC3E}">
        <p14:creationId xmlns:p14="http://schemas.microsoft.com/office/powerpoint/2010/main" val="2325570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709" r:id="rId2"/>
    <p:sldLayoutId id="2147483710" r:id="rId3"/>
    <p:sldLayoutId id="2147483682" r:id="rId4"/>
    <p:sldLayoutId id="2147483691" r:id="rId5"/>
    <p:sldLayoutId id="2147483693" r:id="rId6"/>
    <p:sldLayoutId id="2147483713" r:id="rId7"/>
    <p:sldLayoutId id="2147483714" r:id="rId8"/>
    <p:sldLayoutId id="2147483715" r:id="rId9"/>
    <p:sldLayoutId id="2147483730" r:id="rId10"/>
    <p:sldLayoutId id="2147483707" r:id="rId11"/>
    <p:sldLayoutId id="2147483705" r:id="rId12"/>
    <p:sldLayoutId id="2147483712" r:id="rId13"/>
    <p:sldLayoutId id="2147483706" r:id="rId14"/>
    <p:sldLayoutId id="2147483719" r:id="rId15"/>
    <p:sldLayoutId id="2147483716" r:id="rId16"/>
    <p:sldLayoutId id="2147483718" r:id="rId17"/>
    <p:sldLayoutId id="2147483708" r:id="rId18"/>
    <p:sldLayoutId id="2147483692" r:id="rId19"/>
    <p:sldLayoutId id="2147483690" r:id="rId20"/>
    <p:sldLayoutId id="2147483686" r:id="rId21"/>
    <p:sldLayoutId id="2147483720" r:id="rId22"/>
    <p:sldLayoutId id="2147483685" r:id="rId23"/>
    <p:sldLayoutId id="2147483684" r:id="rId24"/>
    <p:sldLayoutId id="2147483689" r:id="rId25"/>
    <p:sldLayoutId id="2147483722" r:id="rId26"/>
    <p:sldLayoutId id="2147483723" r:id="rId27"/>
    <p:sldLayoutId id="2147483721" r:id="rId28"/>
    <p:sldLayoutId id="2147483725" r:id="rId29"/>
    <p:sldLayoutId id="2147483724" r:id="rId30"/>
    <p:sldLayoutId id="2147483726" r:id="rId31"/>
    <p:sldLayoutId id="2147483727" r:id="rId32"/>
    <p:sldLayoutId id="2147483728" r:id="rId33"/>
    <p:sldLayoutId id="2147483729" r:id="rId34"/>
    <p:sldLayoutId id="2147483697" r:id="rId35"/>
    <p:sldLayoutId id="2147483704" r:id="rId36"/>
    <p:sldLayoutId id="2147483702" r:id="rId37"/>
    <p:sldLayoutId id="2147483701" r:id="rId38"/>
    <p:sldLayoutId id="2147483700" r:id="rId39"/>
    <p:sldLayoutId id="2147483699" r:id="rId40"/>
    <p:sldLayoutId id="2147483694" r:id="rId41"/>
    <p:sldLayoutId id="2147483698" r:id="rId42"/>
    <p:sldLayoutId id="2147483717" r:id="rId43"/>
    <p:sldLayoutId id="2147483695" r:id="rId44"/>
    <p:sldLayoutId id="2147483696" r:id="rId45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31" userDrawn="1">
          <p15:clr>
            <a:srgbClr val="F26B43"/>
          </p15:clr>
        </p15:guide>
        <p15:guide id="2" pos="1035" userDrawn="1">
          <p15:clr>
            <a:srgbClr val="F26B43"/>
          </p15:clr>
        </p15:guide>
        <p15:guide id="4" orient="horz" pos="4420" userDrawn="1">
          <p15:clr>
            <a:srgbClr val="F26B43"/>
          </p15:clr>
        </p15:guide>
        <p15:guide id="5" pos="143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37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ymbol zastępczy obrazu 1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</p:spPr>
      </p:pic>
      <p:sp>
        <p:nvSpPr>
          <p:cNvPr id="4" name="TextBox 3"/>
          <p:cNvSpPr txBox="1"/>
          <p:nvPr/>
        </p:nvSpPr>
        <p:spPr>
          <a:xfrm>
            <a:off x="2681036" y="6858000"/>
            <a:ext cx="19021928" cy="16927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l-PL" sz="11000" b="1" cap="all" dirty="0" err="1">
                <a:solidFill>
                  <a:schemeClr val="bg1"/>
                </a:solidFill>
                <a:cs typeface="Poppins SemiBold" panose="02000000000000000000" pitchFamily="2" charset="0"/>
              </a:rPr>
              <a:t>numerical</a:t>
            </a:r>
            <a:r>
              <a:rPr lang="pl-PL" sz="11000" b="1" cap="all" dirty="0">
                <a:solidFill>
                  <a:schemeClr val="bg1"/>
                </a:solidFill>
                <a:cs typeface="Poppins SemiBold" panose="02000000000000000000" pitchFamily="2" charset="0"/>
              </a:rPr>
              <a:t> </a:t>
            </a:r>
            <a:r>
              <a:rPr lang="pl-PL" sz="11000" b="1" cap="all" dirty="0" err="1">
                <a:solidFill>
                  <a:schemeClr val="bg1"/>
                </a:solidFill>
                <a:cs typeface="Poppins SemiBold" panose="02000000000000000000" pitchFamily="2" charset="0"/>
              </a:rPr>
              <a:t>Methods</a:t>
            </a:r>
            <a:endParaRPr lang="en-US" sz="11000" b="1" cap="all" dirty="0">
              <a:solidFill>
                <a:schemeClr val="bg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6"/>
          <p:cNvCxnSpPr/>
          <p:nvPr/>
        </p:nvCxnSpPr>
        <p:spPr>
          <a:xfrm flipH="1">
            <a:off x="11354594" y="12139228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Obraz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8323" y="1692771"/>
            <a:ext cx="2599172" cy="4059950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F987E5B1-62FB-426B-8CA9-D0F5118E16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3569" y="1691690"/>
            <a:ext cx="2551969" cy="405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8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Type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of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math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calculation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3">
            <a:extLst>
              <a:ext uri="{FF2B5EF4-FFF2-40B4-BE49-F238E27FC236}">
                <a16:creationId xmlns:a16="http://schemas.microsoft.com/office/drawing/2014/main" id="{80F52F2D-E26B-E744-3C42-670DAE4D1928}"/>
              </a:ext>
            </a:extLst>
          </p:cNvPr>
          <p:cNvSpPr txBox="1"/>
          <p:nvPr/>
        </p:nvSpPr>
        <p:spPr>
          <a:xfrm>
            <a:off x="2827293" y="5492822"/>
            <a:ext cx="17857066" cy="4431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Symbolic calculations – these are those that result in functions and expressions in the form</a:t>
            </a:r>
            <a:r>
              <a:rPr lang="pl-PL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symbolic, using symbolic variables (x, y, etc.), e.g. solving the integral</a:t>
            </a:r>
            <a:r>
              <a:rPr lang="pl-PL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undefined, determination of derivative functions, Laplace and Fourier transformations (in general</a:t>
            </a:r>
            <a:r>
              <a:rPr lang="pl-PL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wherever we do not deal with numerical values while solving, but</a:t>
            </a:r>
            <a:r>
              <a:rPr lang="pl-PL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4800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looking</a:t>
            </a:r>
            <a:r>
              <a:rPr lang="pl-PL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“form” of a function)</a:t>
            </a:r>
          </a:p>
        </p:txBody>
      </p:sp>
    </p:spTree>
    <p:extLst>
      <p:ext uri="{BB962C8B-B14F-4D97-AF65-F5344CB8AC3E}">
        <p14:creationId xmlns:p14="http://schemas.microsoft.com/office/powerpoint/2010/main" val="213444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Type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of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math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calculation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3">
            <a:extLst>
              <a:ext uri="{FF2B5EF4-FFF2-40B4-BE49-F238E27FC236}">
                <a16:creationId xmlns:a16="http://schemas.microsoft.com/office/drawing/2014/main" id="{80F52F2D-E26B-E744-3C42-670DAE4D1928}"/>
              </a:ext>
            </a:extLst>
          </p:cNvPr>
          <p:cNvSpPr txBox="1"/>
          <p:nvPr/>
        </p:nvSpPr>
        <p:spPr>
          <a:xfrm>
            <a:off x="2827293" y="5492822"/>
            <a:ext cx="17857066" cy="4431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Numerical calculations – these are those in which the main</a:t>
            </a:r>
            <a:r>
              <a:rPr lang="pl-PL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computational instrument is itself</a:t>
            </a:r>
            <a:r>
              <a:rPr lang="pl-PL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numbers. Numerical calculations replace symbolic ones, providing solutions to approximate</a:t>
            </a:r>
            <a:r>
              <a:rPr lang="pl-PL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(iterative methods) or calculate certain issues directly: elimination</a:t>
            </a:r>
            <a:r>
              <a:rPr lang="pl-PL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Gauss, Cramer's method, Householder transformation. A solution to the numerical method</a:t>
            </a:r>
            <a:r>
              <a:rPr lang="pl-PL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are numerical values.</a:t>
            </a:r>
          </a:p>
        </p:txBody>
      </p:sp>
    </p:spTree>
    <p:extLst>
      <p:ext uri="{BB962C8B-B14F-4D97-AF65-F5344CB8AC3E}">
        <p14:creationId xmlns:p14="http://schemas.microsoft.com/office/powerpoint/2010/main" val="300452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The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example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of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symbolic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calculations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80F52F2D-E26B-E744-3C42-670DAE4D1928}"/>
                  </a:ext>
                </a:extLst>
              </p:cNvPr>
              <p:cNvSpPr txBox="1"/>
              <p:nvPr/>
            </p:nvSpPr>
            <p:spPr>
              <a:xfrm>
                <a:off x="2827293" y="5492822"/>
                <a:ext cx="17857066" cy="24829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:r>
                  <a:rPr lang="pl-PL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Try </a:t>
                </a:r>
                <a:r>
                  <a:rPr lang="pl-PL" sz="4800" dirty="0" err="1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solv</a:t>
                </a:r>
                <a:r>
                  <a:rPr lang="pl-PL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:r>
                  <a:rPr lang="pl-PL" sz="4800" dirty="0" err="1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this</a:t>
                </a:r>
                <a:r>
                  <a:rPr lang="pl-PL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4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pl-PL" sz="4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l-PL" sz="4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4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𝜕</m:t>
                                  </m:r>
                                  <m:r>
                                    <a:rPr lang="pl-PL" sz="4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𝑥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pl-PL" sz="4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dPr>
                                <m:e>
                                  <m:r>
                                    <a:rPr lang="pl-PL" sz="4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5</m:t>
                                  </m:r>
                                  <m:sSup>
                                    <m:sSupPr>
                                      <m:ctrlPr>
                                        <a:rPr lang="pl-PL" sz="48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Poppins SemiBold" panose="02000000000000000000" pitchFamily="2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l-PL" sz="48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Poppins SemiBold" panose="02000000000000000000" pitchFamily="2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pl-PL" sz="48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Poppins SemiBold" panose="02000000000000000000" pitchFamily="2" charset="0"/>
                                        </a:rPr>
                                        <m:t>3</m:t>
                                      </m:r>
                                      <m:sSup>
                                        <m:sSupPr>
                                          <m:ctrlPr>
                                            <a:rPr lang="pl-PL" sz="48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Poppins SemiBold" panose="02000000000000000000" pitchFamily="2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l-PL" sz="48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Poppins SemiBold" panose="02000000000000000000" pitchFamily="2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l-PL" sz="48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Poppins SemiBold" panose="02000000000000000000" pitchFamily="2" charset="0"/>
                                            </a:rPr>
                                            <m:t>𝑥</m:t>
                                          </m:r>
                                        </m:sup>
                                      </m:sSup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pl-PL" sz="4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  <m:r>
                            <a:rPr lang="pl-PL" sz="4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=0.5</m:t>
                          </m:r>
                        </m:sub>
                      </m:sSub>
                    </m:oMath>
                  </m:oMathPara>
                </a14:m>
                <a:endParaRPr lang="en-US" sz="48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80F52F2D-E26B-E744-3C42-670DAE4D1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293" y="5492822"/>
                <a:ext cx="17857066" cy="2482924"/>
              </a:xfrm>
              <a:prstGeom prst="rect">
                <a:avLst/>
              </a:prstGeom>
              <a:blipFill>
                <a:blip r:embed="rId3"/>
                <a:stretch>
                  <a:fillRect l="-2083" t="-712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274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Symbolic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/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analitic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solution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: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80F52F2D-E26B-E744-3C42-670DAE4D1928}"/>
                  </a:ext>
                </a:extLst>
              </p:cNvPr>
              <p:cNvSpPr txBox="1"/>
              <p:nvPr/>
            </p:nvSpPr>
            <p:spPr>
              <a:xfrm>
                <a:off x="7917453" y="2243077"/>
                <a:ext cx="17857066" cy="17442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4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pl-PL" sz="4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l-PL" sz="4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4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𝜕</m:t>
                                  </m:r>
                                  <m:r>
                                    <a:rPr lang="pl-PL" sz="4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𝑥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pl-PL" sz="4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dPr>
                                <m:e>
                                  <m:r>
                                    <a:rPr lang="pl-PL" sz="4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5</m:t>
                                  </m:r>
                                  <m:sSup>
                                    <m:sSupPr>
                                      <m:ctrlPr>
                                        <a:rPr lang="pl-PL" sz="48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Poppins SemiBold" panose="02000000000000000000" pitchFamily="2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l-PL" sz="48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Poppins SemiBold" panose="02000000000000000000" pitchFamily="2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pl-PL" sz="48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Poppins SemiBold" panose="02000000000000000000" pitchFamily="2" charset="0"/>
                                        </a:rPr>
                                        <m:t>3</m:t>
                                      </m:r>
                                      <m:sSup>
                                        <m:sSupPr>
                                          <m:ctrlPr>
                                            <a:rPr lang="pl-PL" sz="48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Poppins SemiBold" panose="02000000000000000000" pitchFamily="2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l-PL" sz="48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Poppins SemiBold" panose="02000000000000000000" pitchFamily="2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l-PL" sz="48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Poppins SemiBold" panose="02000000000000000000" pitchFamily="2" charset="0"/>
                                            </a:rPr>
                                            <m:t>𝑥</m:t>
                                          </m:r>
                                        </m:sup>
                                      </m:sSup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pl-PL" sz="4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  <m:r>
                            <a:rPr lang="pl-PL" sz="4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=0.5</m:t>
                          </m:r>
                        </m:sub>
                      </m:sSub>
                    </m:oMath>
                  </m:oMathPara>
                </a14:m>
                <a:endParaRPr lang="en-US" sz="48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80F52F2D-E26B-E744-3C42-670DAE4D1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453" y="2243077"/>
                <a:ext cx="17857066" cy="17442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13">
            <a:extLst>
              <a:ext uri="{FF2B5EF4-FFF2-40B4-BE49-F238E27FC236}">
                <a16:creationId xmlns:a16="http://schemas.microsoft.com/office/drawing/2014/main" id="{E87B2B75-E94B-FFEE-6036-115AE7CDC051}"/>
              </a:ext>
            </a:extLst>
          </p:cNvPr>
          <p:cNvSpPr txBox="1"/>
          <p:nvPr/>
        </p:nvSpPr>
        <p:spPr>
          <a:xfrm>
            <a:off x="2827293" y="4305469"/>
            <a:ext cx="17857066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pl-PL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We </a:t>
            </a:r>
            <a:r>
              <a:rPr lang="pl-PL" sz="4800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can</a:t>
            </a:r>
            <a:r>
              <a:rPr lang="pl-PL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4800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use</a:t>
            </a:r>
            <a:r>
              <a:rPr lang="pl-PL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 the </a:t>
            </a:r>
            <a:r>
              <a:rPr lang="pl-PL" sz="4800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Euler</a:t>
            </a:r>
            <a:r>
              <a:rPr lang="pl-PL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4800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trnsformation</a:t>
            </a:r>
            <a:r>
              <a:rPr lang="pl-PL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, </a:t>
            </a:r>
            <a:r>
              <a:rPr lang="pl-PL" sz="4800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dirivative</a:t>
            </a:r>
            <a:r>
              <a:rPr lang="pl-PL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 of </a:t>
            </a:r>
            <a:r>
              <a:rPr lang="pl-PL" sz="4800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internal</a:t>
            </a:r>
            <a:r>
              <a:rPr lang="pl-PL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4800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function</a:t>
            </a:r>
            <a:r>
              <a:rPr lang="pl-PL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 and </a:t>
            </a:r>
            <a:r>
              <a:rPr lang="pl-PL" sz="4800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severa</a:t>
            </a:r>
            <a:r>
              <a:rPr lang="pl-PL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4800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others</a:t>
            </a:r>
            <a:r>
              <a:rPr lang="pl-PL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4800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transformation</a:t>
            </a:r>
            <a:r>
              <a:rPr lang="pl-PL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:</a:t>
            </a:r>
            <a:endParaRPr lang="en-US" sz="4800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13">
                <a:extLst>
                  <a:ext uri="{FF2B5EF4-FFF2-40B4-BE49-F238E27FC236}">
                    <a16:creationId xmlns:a16="http://schemas.microsoft.com/office/drawing/2014/main" id="{C59FEBC2-90A1-8BAF-4CC8-41A21840CF56}"/>
                  </a:ext>
                </a:extLst>
              </p:cNvPr>
              <p:cNvSpPr txBox="1"/>
              <p:nvPr/>
            </p:nvSpPr>
            <p:spPr>
              <a:xfrm>
                <a:off x="2958667" y="6124119"/>
                <a:ext cx="3268707" cy="8656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d>
                      <m:dPr>
                        <m:ctrlPr>
                          <a:rPr lang="pl-PL" sz="4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r>
                          <a:rPr lang="pl-PL" sz="4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5</m:t>
                        </m:r>
                        <m:sSup>
                          <m:sSupPr>
                            <m:ctrlPr>
                              <a:rPr lang="pl-PL" sz="4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pPr>
                          <m:e>
                            <m:r>
                              <a:rPr lang="pl-PL" sz="4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pl-PL" sz="4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3</m:t>
                            </m:r>
                            <m:sSup>
                              <m:sSupPr>
                                <m:ctrlPr>
                                  <a:rPr lang="pl-PL" sz="4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</m:ctrlPr>
                              </m:sSupPr>
                              <m:e>
                                <m:r>
                                  <a:rPr lang="pl-PL" sz="4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pl-PL" sz="4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𝑥</m:t>
                                </m:r>
                              </m:sup>
                            </m:sSup>
                          </m:sup>
                        </m:sSup>
                      </m:e>
                    </m:d>
                    <m:r>
                      <a:rPr lang="pl-PL" sz="4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′</m:t>
                    </m:r>
                  </m:oMath>
                </a14:m>
                <a:r>
                  <a:rPr lang="pl-PL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=</a:t>
                </a:r>
                <a:endParaRPr lang="en-US" sz="48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4" name="TextBox 13">
                <a:extLst>
                  <a:ext uri="{FF2B5EF4-FFF2-40B4-BE49-F238E27FC236}">
                    <a16:creationId xmlns:a16="http://schemas.microsoft.com/office/drawing/2014/main" id="{C59FEBC2-90A1-8BAF-4CC8-41A21840C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667" y="6124119"/>
                <a:ext cx="3268707" cy="865686"/>
              </a:xfrm>
              <a:prstGeom prst="rect">
                <a:avLst/>
              </a:prstGeom>
              <a:blipFill>
                <a:blip r:embed="rId4"/>
                <a:stretch>
                  <a:fillRect t="-10563" b="-3802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13">
                <a:extLst>
                  <a:ext uri="{FF2B5EF4-FFF2-40B4-BE49-F238E27FC236}">
                    <a16:creationId xmlns:a16="http://schemas.microsoft.com/office/drawing/2014/main" id="{D48FCBF6-83B6-AF9B-3B0A-B953085A3E67}"/>
                  </a:ext>
                </a:extLst>
              </p:cNvPr>
              <p:cNvSpPr txBox="1"/>
              <p:nvPr/>
            </p:nvSpPr>
            <p:spPr>
              <a:xfrm>
                <a:off x="5722893" y="6119190"/>
                <a:ext cx="3268707" cy="8656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pl-PL" sz="4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5</m:t>
                    </m:r>
                    <m:d>
                      <m:dPr>
                        <m:ctrlPr>
                          <a:rPr lang="pl-PL" sz="4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l-PL" sz="4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pPr>
                          <m:e>
                            <m:r>
                              <a:rPr lang="pl-PL" sz="4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pl-PL" sz="4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3</m:t>
                            </m:r>
                            <m:sSup>
                              <m:sSupPr>
                                <m:ctrlPr>
                                  <a:rPr lang="pl-PL" sz="4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</m:ctrlPr>
                              </m:sSupPr>
                              <m:e>
                                <m:r>
                                  <a:rPr lang="pl-PL" sz="4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pl-PL" sz="4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𝑥</m:t>
                                </m:r>
                              </m:sup>
                            </m:sSup>
                          </m:sup>
                        </m:sSup>
                      </m:e>
                    </m:d>
                    <m:r>
                      <a:rPr lang="pl-PL" sz="4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′</m:t>
                    </m:r>
                  </m:oMath>
                </a14:m>
                <a:r>
                  <a:rPr lang="pl-PL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=</a:t>
                </a:r>
                <a:endParaRPr lang="en-US" sz="48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5" name="TextBox 13">
                <a:extLst>
                  <a:ext uri="{FF2B5EF4-FFF2-40B4-BE49-F238E27FC236}">
                    <a16:creationId xmlns:a16="http://schemas.microsoft.com/office/drawing/2014/main" id="{D48FCBF6-83B6-AF9B-3B0A-B953085A3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2893" y="6119190"/>
                <a:ext cx="3268707" cy="865686"/>
              </a:xfrm>
              <a:prstGeom prst="rect">
                <a:avLst/>
              </a:prstGeom>
              <a:blipFill>
                <a:blip r:embed="rId5"/>
                <a:stretch>
                  <a:fillRect t="-10563" b="-3802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13">
                <a:extLst>
                  <a:ext uri="{FF2B5EF4-FFF2-40B4-BE49-F238E27FC236}">
                    <a16:creationId xmlns:a16="http://schemas.microsoft.com/office/drawing/2014/main" id="{BC78D80C-71CE-D886-59C9-7154CC57F395}"/>
                  </a:ext>
                </a:extLst>
              </p:cNvPr>
              <p:cNvSpPr txBox="1"/>
              <p:nvPr/>
            </p:nvSpPr>
            <p:spPr>
              <a:xfrm>
                <a:off x="8487119" y="6124119"/>
                <a:ext cx="4284001" cy="8656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pl-PL" sz="4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5</m:t>
                    </m:r>
                    <m:d>
                      <m:dPr>
                        <m:ctrlPr>
                          <a:rPr lang="pl-PL" sz="4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l-PL" sz="4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pPr>
                          <m:e>
                            <m:r>
                              <a:rPr lang="pl-PL" sz="4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pl-PL" sz="4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3</m:t>
                            </m:r>
                            <m:sSup>
                              <m:sSupPr>
                                <m:ctrlPr>
                                  <a:rPr lang="pl-PL" sz="4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</m:ctrlPr>
                              </m:sSupPr>
                              <m:e>
                                <m:r>
                                  <a:rPr lang="pl-PL" sz="4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pl-PL" sz="4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𝑥</m:t>
                                </m:r>
                              </m:sup>
                            </m:sSup>
                            <m:func>
                              <m:funcPr>
                                <m:ctrlPr>
                                  <a:rPr lang="pl-PL" sz="4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pl-PL" sz="4800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pl-PL" sz="4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l-PL" sz="4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func>
                          </m:sup>
                        </m:sSup>
                      </m:e>
                    </m:d>
                    <m:r>
                      <a:rPr lang="pl-PL" sz="4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 ′</m:t>
                    </m:r>
                  </m:oMath>
                </a14:m>
                <a:r>
                  <a:rPr lang="pl-PL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=</a:t>
                </a:r>
                <a:endParaRPr lang="en-US" sz="48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6" name="TextBox 13">
                <a:extLst>
                  <a:ext uri="{FF2B5EF4-FFF2-40B4-BE49-F238E27FC236}">
                    <a16:creationId xmlns:a16="http://schemas.microsoft.com/office/drawing/2014/main" id="{BC78D80C-71CE-D886-59C9-7154CC57F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7119" y="6124119"/>
                <a:ext cx="4284001" cy="865686"/>
              </a:xfrm>
              <a:prstGeom prst="rect">
                <a:avLst/>
              </a:prstGeom>
              <a:blipFill>
                <a:blip r:embed="rId6"/>
                <a:stretch>
                  <a:fillRect t="-10563" b="-3802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13">
                <a:extLst>
                  <a:ext uri="{FF2B5EF4-FFF2-40B4-BE49-F238E27FC236}">
                    <a16:creationId xmlns:a16="http://schemas.microsoft.com/office/drawing/2014/main" id="{DD70D41A-E86A-FA18-E1B0-20BB0981B50D}"/>
                  </a:ext>
                </a:extLst>
              </p:cNvPr>
              <p:cNvSpPr txBox="1"/>
              <p:nvPr/>
            </p:nvSpPr>
            <p:spPr>
              <a:xfrm>
                <a:off x="12561985" y="6129048"/>
                <a:ext cx="6670895" cy="8064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pl-PL" sz="4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5</m:t>
                    </m:r>
                    <m:sSup>
                      <m:sSupPr>
                        <m:ctrlPr>
                          <a:rPr lang="pl-PL" sz="4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pPr>
                      <m:e>
                        <m:r>
                          <a:rPr lang="pl-PL" sz="4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𝑒</m:t>
                        </m:r>
                      </m:e>
                      <m:sup>
                        <m:r>
                          <a:rPr lang="pl-PL" sz="4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3</m:t>
                        </m:r>
                        <m:sSup>
                          <m:sSupPr>
                            <m:ctrlPr>
                              <a:rPr lang="pl-PL" sz="4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pPr>
                          <m:e>
                            <m:r>
                              <a:rPr lang="pl-PL" sz="4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pl-PL" sz="4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sup>
                        </m:sSup>
                        <m:func>
                          <m:funcPr>
                            <m:ctrlPr>
                              <a:rPr lang="pl-PL" sz="4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l-PL" sz="48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pl-PL" sz="4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</m:ctrlPr>
                              </m:dPr>
                              <m:e>
                                <m:r>
                                  <a:rPr lang="pl-PL" sz="4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sup>
                    </m:sSup>
                    <m:d>
                      <m:dPr>
                        <m:ctrlPr>
                          <a:rPr lang="pl-PL" sz="4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r>
                          <a:rPr lang="pl-PL" sz="4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3</m:t>
                        </m:r>
                        <m:sSup>
                          <m:sSupPr>
                            <m:ctrlPr>
                              <a:rPr lang="pl-PL" sz="4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pPr>
                          <m:e>
                            <m:r>
                              <a:rPr lang="pl-PL" sz="4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pl-PL" sz="4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sup>
                        </m:sSup>
                        <m:func>
                          <m:funcPr>
                            <m:ctrlPr>
                              <a:rPr lang="pl-PL" sz="4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l-PL" sz="48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pl-PL" sz="4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</m:ctrlPr>
                              </m:dPr>
                              <m:e>
                                <m:r>
                                  <a:rPr lang="pl-PL" sz="4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l-PL" sz="4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 ′</m:t>
                    </m:r>
                  </m:oMath>
                </a14:m>
                <a:r>
                  <a:rPr lang="pl-PL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=</a:t>
                </a:r>
                <a:endParaRPr lang="en-US" sz="48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TextBox 13">
                <a:extLst>
                  <a:ext uri="{FF2B5EF4-FFF2-40B4-BE49-F238E27FC236}">
                    <a16:creationId xmlns:a16="http://schemas.microsoft.com/office/drawing/2014/main" id="{DD70D41A-E86A-FA18-E1B0-20BB0981B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1985" y="6129048"/>
                <a:ext cx="6670895" cy="806439"/>
              </a:xfrm>
              <a:prstGeom prst="rect">
                <a:avLst/>
              </a:prstGeom>
              <a:blipFill>
                <a:blip r:embed="rId7"/>
                <a:stretch>
                  <a:fillRect t="-13534" b="-4511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0BBCAECD-7515-ACF5-2E59-55CBC569D918}"/>
                  </a:ext>
                </a:extLst>
              </p:cNvPr>
              <p:cNvSpPr txBox="1"/>
              <p:nvPr/>
            </p:nvSpPr>
            <p:spPr>
              <a:xfrm>
                <a:off x="2958667" y="7835928"/>
                <a:ext cx="6670895" cy="8064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pl-PL" sz="4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1</m:t>
                    </m:r>
                    <m:r>
                      <a:rPr lang="pl-PL" sz="4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5</m:t>
                    </m:r>
                    <m:sSup>
                      <m:sSupPr>
                        <m:ctrlPr>
                          <a:rPr lang="pl-PL" sz="4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pPr>
                      <m:e>
                        <m:r>
                          <a:rPr lang="pl-PL" sz="4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𝑒</m:t>
                        </m:r>
                      </m:e>
                      <m:sup>
                        <m:r>
                          <a:rPr lang="pl-PL" sz="4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3</m:t>
                        </m:r>
                        <m:sSup>
                          <m:sSupPr>
                            <m:ctrlPr>
                              <a:rPr lang="pl-PL" sz="4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pPr>
                          <m:e>
                            <m:r>
                              <a:rPr lang="pl-PL" sz="4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pl-PL" sz="4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sup>
                        </m:sSup>
                        <m:func>
                          <m:funcPr>
                            <m:ctrlPr>
                              <a:rPr lang="pl-PL" sz="4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l-PL" sz="48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pl-PL" sz="4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</m:ctrlPr>
                              </m:dPr>
                              <m:e>
                                <m:r>
                                  <a:rPr lang="pl-PL" sz="4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sup>
                    </m:sSup>
                    <m:d>
                      <m:dPr>
                        <m:ctrlPr>
                          <a:rPr lang="pl-PL" sz="4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l-PL" sz="4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pPr>
                          <m:e>
                            <m:r>
                              <a:rPr lang="pl-PL" sz="4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pl-PL" sz="4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sup>
                        </m:sSup>
                        <m:func>
                          <m:funcPr>
                            <m:ctrlPr>
                              <a:rPr lang="pl-PL" sz="4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l-PL" sz="48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pl-PL" sz="4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</m:ctrlPr>
                              </m:dPr>
                              <m:e>
                                <m:r>
                                  <a:rPr lang="pl-PL" sz="4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l-PL" sz="4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 ′</m:t>
                    </m:r>
                  </m:oMath>
                </a14:m>
                <a:r>
                  <a:rPr lang="pl-PL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=</a:t>
                </a:r>
                <a:endParaRPr lang="en-US" sz="48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0BBCAECD-7515-ACF5-2E59-55CBC569D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667" y="7835928"/>
                <a:ext cx="6670895" cy="806439"/>
              </a:xfrm>
              <a:prstGeom prst="rect">
                <a:avLst/>
              </a:prstGeom>
              <a:blipFill>
                <a:blip r:embed="rId8"/>
                <a:stretch>
                  <a:fillRect t="-13534" b="-4511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13">
                <a:extLst>
                  <a:ext uri="{FF2B5EF4-FFF2-40B4-BE49-F238E27FC236}">
                    <a16:creationId xmlns:a16="http://schemas.microsoft.com/office/drawing/2014/main" id="{56A7D2D0-6283-55B7-A061-250ED396EB9E}"/>
                  </a:ext>
                </a:extLst>
              </p:cNvPr>
              <p:cNvSpPr txBox="1"/>
              <p:nvPr/>
            </p:nvSpPr>
            <p:spPr>
              <a:xfrm>
                <a:off x="9629562" y="7835928"/>
                <a:ext cx="12011238" cy="8656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pl-PL" sz="4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1</m:t>
                    </m:r>
                    <m:r>
                      <a:rPr lang="pl-PL" sz="4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5</m:t>
                    </m:r>
                    <m:sSup>
                      <m:sSupPr>
                        <m:ctrlPr>
                          <a:rPr lang="pl-PL" sz="4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pPr>
                      <m:e>
                        <m:r>
                          <a:rPr lang="pl-PL" sz="4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𝑒</m:t>
                        </m:r>
                      </m:e>
                      <m:sup>
                        <m:r>
                          <a:rPr lang="pl-PL" sz="4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3</m:t>
                        </m:r>
                        <m:sSup>
                          <m:sSupPr>
                            <m:ctrlPr>
                              <a:rPr lang="pl-PL" sz="4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pPr>
                          <m:e>
                            <m:r>
                              <a:rPr lang="pl-PL" sz="4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pl-PL" sz="4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sup>
                        </m:sSup>
                        <m:func>
                          <m:funcPr>
                            <m:ctrlPr>
                              <a:rPr lang="pl-PL" sz="4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l-PL" sz="48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pl-PL" sz="4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</m:ctrlPr>
                              </m:dPr>
                              <m:e>
                                <m:r>
                                  <a:rPr lang="pl-PL" sz="4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sup>
                    </m:sSup>
                    <m:d>
                      <m:dPr>
                        <m:ctrlPr>
                          <a:rPr lang="pl-PL" sz="4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l-PL" sz="4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l-PL" sz="4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pl-PL" sz="4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l-PL" sz="4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pl-PL" sz="4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𝑥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pl-PL" sz="4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′</m:t>
                            </m:r>
                          </m:sup>
                        </m:sSup>
                        <m:func>
                          <m:funcPr>
                            <m:ctrlPr>
                              <a:rPr lang="pl-PL" sz="4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l-PL" sz="4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pl-PL" sz="4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</m:ctrlPr>
                              </m:dPr>
                              <m:e>
                                <m:r>
                                  <a:rPr lang="pl-PL" sz="4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pl-PL" sz="4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+</m:t>
                        </m:r>
                        <m:sSup>
                          <m:sSupPr>
                            <m:ctrlPr>
                              <a:rPr lang="pl-PL" sz="4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l-PL" sz="4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pl-PL" sz="4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pl-PL" sz="48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Poppins SemiBold" panose="02000000000000000000" pitchFamily="2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pl-PL" sz="48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l-PL" sz="48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Poppins SemiBold" panose="02000000000000000000" pitchFamily="2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pl-PL" sz="4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pl-PL" sz="4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pPr>
                          <m:e>
                            <m:r>
                              <a:rPr lang="pl-PL" sz="4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pl-PL" sz="4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sup>
                        </m:sSup>
                        <m:r>
                          <a:rPr lang="pl-PL" sz="4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pl-PL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=</a:t>
                </a:r>
                <a:endParaRPr lang="en-US" sz="48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9" name="TextBox 13">
                <a:extLst>
                  <a:ext uri="{FF2B5EF4-FFF2-40B4-BE49-F238E27FC236}">
                    <a16:creationId xmlns:a16="http://schemas.microsoft.com/office/drawing/2014/main" id="{56A7D2D0-6283-55B7-A061-250ED396E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9562" y="7835928"/>
                <a:ext cx="12011238" cy="865686"/>
              </a:xfrm>
              <a:prstGeom prst="rect">
                <a:avLst/>
              </a:prstGeom>
              <a:blipFill>
                <a:blip r:embed="rId9"/>
                <a:stretch>
                  <a:fillRect t="-9859" b="-3873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13">
                <a:extLst>
                  <a:ext uri="{FF2B5EF4-FFF2-40B4-BE49-F238E27FC236}">
                    <a16:creationId xmlns:a16="http://schemas.microsoft.com/office/drawing/2014/main" id="{5307410B-20C9-2DF0-D37C-F35B4F2428E0}"/>
                  </a:ext>
                </a:extLst>
              </p:cNvPr>
              <p:cNvSpPr txBox="1"/>
              <p:nvPr/>
            </p:nvSpPr>
            <p:spPr>
              <a:xfrm>
                <a:off x="2985981" y="9055647"/>
                <a:ext cx="12011238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l-PL" sz="4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l-PL" sz="4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l-PL" sz="4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sSupPr>
                                <m:e>
                                  <m:r>
                                    <a:rPr lang="pl-PL" sz="4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pl-PL" sz="4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l-PL" sz="4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′</m:t>
                          </m:r>
                        </m:sup>
                      </m:sSup>
                      <m:r>
                        <a:rPr lang="pl-PL" sz="4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oppins SemiBold" panose="02000000000000000000" pitchFamily="2" charset="0"/>
                        </a:rPr>
                        <m:t>=</m:t>
                      </m:r>
                      <m:sSup>
                        <m:sSupPr>
                          <m:ctrlPr>
                            <a:rPr lang="pl-PL" sz="4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pPr>
                        <m:e>
                          <m:r>
                            <a:rPr lang="pl-PL" sz="4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</m:e>
                        <m:sup>
                          <m:r>
                            <a:rPr lang="pl-PL" sz="4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</m:sup>
                      </m:sSup>
                      <m:d>
                        <m:dPr>
                          <m:ctrlPr>
                            <a:rPr lang="pl-PL" sz="4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pl-PL" sz="4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l-PL" sz="48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pl-PL" sz="4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dPr>
                                <m:e>
                                  <m:r>
                                    <a:rPr lang="pl-PL" sz="4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pl-PL" sz="4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US" sz="48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10" name="TextBox 13">
                <a:extLst>
                  <a:ext uri="{FF2B5EF4-FFF2-40B4-BE49-F238E27FC236}">
                    <a16:creationId xmlns:a16="http://schemas.microsoft.com/office/drawing/2014/main" id="{5307410B-20C9-2DF0-D37C-F35B4F242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981" y="9055647"/>
                <a:ext cx="12011238" cy="7386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3">
                <a:extLst>
                  <a:ext uri="{FF2B5EF4-FFF2-40B4-BE49-F238E27FC236}">
                    <a16:creationId xmlns:a16="http://schemas.microsoft.com/office/drawing/2014/main" id="{98C3A2AB-FEFB-9C7B-ED8F-2B74D79C85BF}"/>
                  </a:ext>
                </a:extLst>
              </p:cNvPr>
              <p:cNvSpPr txBox="1"/>
              <p:nvPr/>
            </p:nvSpPr>
            <p:spPr>
              <a:xfrm>
                <a:off x="9204960" y="8731135"/>
                <a:ext cx="12011238" cy="13876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l-PL" sz="4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l-PL" sz="4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pl-PL" sz="4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l-PL" sz="48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pl-PL" sz="4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Poppins SemiBold" panose="02000000000000000000" pitchFamily="2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l-PL" sz="4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Poppins SemiBold" panose="02000000000000000000" pitchFamily="2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pl-PL" sz="4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′</m:t>
                          </m:r>
                        </m:sup>
                      </m:sSup>
                      <m:r>
                        <a:rPr lang="pl-PL" sz="4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oppins SemiBold" panose="02000000000000000000" pitchFamily="2" charset="0"/>
                        </a:rPr>
                        <m:t>=</m:t>
                      </m:r>
                      <m:f>
                        <m:fPr>
                          <m:ctrlPr>
                            <a:rPr lang="pl-PL" sz="4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fPr>
                        <m:num>
                          <m:r>
                            <a:rPr lang="pl-PL" sz="4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1</m:t>
                          </m:r>
                        </m:num>
                        <m:den>
                          <m:r>
                            <a:rPr lang="pl-PL" sz="4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48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11" name="TextBox 13">
                <a:extLst>
                  <a:ext uri="{FF2B5EF4-FFF2-40B4-BE49-F238E27FC236}">
                    <a16:creationId xmlns:a16="http://schemas.microsoft.com/office/drawing/2014/main" id="{98C3A2AB-FEFB-9C7B-ED8F-2B74D79C8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4960" y="8731135"/>
                <a:ext cx="12011238" cy="13876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A7041DB7-436D-7756-3744-DE1EA3FD180E}"/>
                  </a:ext>
                </a:extLst>
              </p:cNvPr>
              <p:cNvSpPr txBox="1"/>
              <p:nvPr/>
            </p:nvSpPr>
            <p:spPr>
              <a:xfrm>
                <a:off x="5241501" y="10532103"/>
                <a:ext cx="12011238" cy="8064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48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oppins SemiBold" panose="02000000000000000000" pitchFamily="2" charset="0"/>
                        </a:rPr>
                        <m:t>1</m:t>
                      </m:r>
                      <m:r>
                        <a:rPr lang="pl-PL" sz="4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oppins SemiBold" panose="02000000000000000000" pitchFamily="2" charset="0"/>
                        </a:rPr>
                        <m:t>5</m:t>
                      </m:r>
                      <m:sSup>
                        <m:sSupPr>
                          <m:ctrlPr>
                            <a:rPr lang="pl-PL" sz="4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pPr>
                        <m:e>
                          <m:r>
                            <a:rPr lang="pl-PL" sz="4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𝑒</m:t>
                          </m:r>
                        </m:e>
                        <m:sup>
                          <m:r>
                            <a:rPr lang="pl-PL" sz="4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pl-PL" sz="4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pPr>
                            <m:e>
                              <m:r>
                                <a:rPr lang="pl-PL" sz="4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pl-PL" sz="4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sup>
                          </m:sSup>
                        </m:sup>
                      </m:sSup>
                      <m:d>
                        <m:dPr>
                          <m:ctrlPr>
                            <a:rPr lang="pl-PL" sz="4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l-PL" sz="4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pPr>
                            <m:e>
                              <m:r>
                                <a:rPr lang="pl-PL" sz="4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pl-PL" sz="4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sup>
                          </m:sSup>
                          <m:func>
                            <m:funcPr>
                              <m:ctrlPr>
                                <a:rPr lang="pl-PL" sz="4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l-PL" sz="48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pl-PL" sz="4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dPr>
                                <m:e>
                                  <m:r>
                                    <a:rPr lang="pl-PL" sz="4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d>
                            <m:dPr>
                              <m:ctrlPr>
                                <a:rPr lang="pl-PL" sz="4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pl-PL" sz="4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l-PL" sz="48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pl-PL" sz="4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Poppins SemiBold" panose="02000000000000000000" pitchFamily="2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l-PL" sz="4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Poppins SemiBold" panose="02000000000000000000" pitchFamily="2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pl-PL" sz="4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pl-PL" sz="4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l-PL" sz="4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sSupPr>
                            <m:e>
                              <m:r>
                                <a:rPr lang="pl-PL" sz="4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pl-PL" sz="4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  <m:r>
                                <a:rPr lang="pl-PL" sz="4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48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A7041DB7-436D-7756-3744-DE1EA3FD1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1501" y="10532103"/>
                <a:ext cx="12011238" cy="80643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01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Symbolic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/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analitic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solution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: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80F52F2D-E26B-E744-3C42-670DAE4D1928}"/>
                  </a:ext>
                </a:extLst>
              </p:cNvPr>
              <p:cNvSpPr txBox="1"/>
              <p:nvPr/>
            </p:nvSpPr>
            <p:spPr>
              <a:xfrm>
                <a:off x="7917453" y="2243077"/>
                <a:ext cx="17857066" cy="17442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4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pl-PL" sz="4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l-PL" sz="4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4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𝜕</m:t>
                                  </m:r>
                                  <m:r>
                                    <a:rPr lang="pl-PL" sz="4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𝑥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pl-PL" sz="4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dPr>
                                <m:e>
                                  <m:r>
                                    <a:rPr lang="pl-PL" sz="4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5</m:t>
                                  </m:r>
                                  <m:sSup>
                                    <m:sSupPr>
                                      <m:ctrlPr>
                                        <a:rPr lang="pl-PL" sz="48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Poppins SemiBold" panose="02000000000000000000" pitchFamily="2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l-PL" sz="48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Poppins SemiBold" panose="02000000000000000000" pitchFamily="2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pl-PL" sz="48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Poppins SemiBold" panose="02000000000000000000" pitchFamily="2" charset="0"/>
                                        </a:rPr>
                                        <m:t>3</m:t>
                                      </m:r>
                                      <m:sSup>
                                        <m:sSupPr>
                                          <m:ctrlPr>
                                            <a:rPr lang="pl-PL" sz="48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Poppins SemiBold" panose="02000000000000000000" pitchFamily="2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l-PL" sz="48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Poppins SemiBold" panose="02000000000000000000" pitchFamily="2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l-PL" sz="48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Poppins SemiBold" panose="02000000000000000000" pitchFamily="2" charset="0"/>
                                            </a:rPr>
                                            <m:t>𝑥</m:t>
                                          </m:r>
                                        </m:sup>
                                      </m:sSup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pl-PL" sz="4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  <m:r>
                            <a:rPr lang="pl-PL" sz="4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=0.5</m:t>
                          </m:r>
                        </m:sub>
                      </m:sSub>
                    </m:oMath>
                  </m:oMathPara>
                </a14:m>
                <a:endParaRPr lang="en-US" sz="48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80F52F2D-E26B-E744-3C42-670DAE4D1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453" y="2243077"/>
                <a:ext cx="17857066" cy="17442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13">
                <a:extLst>
                  <a:ext uri="{FF2B5EF4-FFF2-40B4-BE49-F238E27FC236}">
                    <a16:creationId xmlns:a16="http://schemas.microsoft.com/office/drawing/2014/main" id="{E87B2B75-E94B-FFEE-6036-115AE7CDC051}"/>
                  </a:ext>
                </a:extLst>
              </p:cNvPr>
              <p:cNvSpPr txBox="1"/>
              <p:nvPr/>
            </p:nvSpPr>
            <p:spPr>
              <a:xfrm>
                <a:off x="2827293" y="4305469"/>
                <a:ext cx="17857066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:r>
                  <a:rPr lang="pl-PL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So, </a:t>
                </a:r>
                <a:r>
                  <a:rPr lang="pl-PL" sz="4800" dirty="0" err="1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finally</a:t>
                </a:r>
                <a:r>
                  <a:rPr lang="pl-PL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we </a:t>
                </a:r>
                <a:r>
                  <a:rPr lang="pl-PL" sz="4800" dirty="0" err="1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can</a:t>
                </a:r>
                <a:r>
                  <a:rPr lang="pl-PL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:r>
                  <a:rPr lang="pl-PL" sz="4800" dirty="0" err="1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use</a:t>
                </a:r>
                <a:r>
                  <a:rPr lang="pl-PL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l-PL" sz="4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𝑥</m:t>
                    </m:r>
                    <m:r>
                      <a:rPr lang="pl-PL" sz="4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=0.5</m:t>
                    </m:r>
                  </m:oMath>
                </a14:m>
                <a:endParaRPr lang="en-US" sz="48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TextBox 13">
                <a:extLst>
                  <a:ext uri="{FF2B5EF4-FFF2-40B4-BE49-F238E27FC236}">
                    <a16:creationId xmlns:a16="http://schemas.microsoft.com/office/drawing/2014/main" id="{E87B2B75-E94B-FFEE-6036-115AE7CDC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293" y="4305469"/>
                <a:ext cx="17857066" cy="738664"/>
              </a:xfrm>
              <a:prstGeom prst="rect">
                <a:avLst/>
              </a:prstGeom>
              <a:blipFill>
                <a:blip r:embed="rId4"/>
                <a:stretch>
                  <a:fillRect l="-2083" t="-23967" b="-5041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A7041DB7-436D-7756-3744-DE1EA3FD180E}"/>
                  </a:ext>
                </a:extLst>
              </p:cNvPr>
              <p:cNvSpPr txBox="1"/>
              <p:nvPr/>
            </p:nvSpPr>
            <p:spPr>
              <a:xfrm>
                <a:off x="764636" y="6051561"/>
                <a:ext cx="22854727" cy="17442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4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pl-PL" sz="4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l-PL" sz="4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4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𝜕</m:t>
                                  </m:r>
                                  <m:r>
                                    <a:rPr lang="pl-PL" sz="4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𝑥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pl-PL" sz="4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dPr>
                                <m:e>
                                  <m:r>
                                    <a:rPr lang="pl-PL" sz="4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5</m:t>
                                  </m:r>
                                  <m:sSup>
                                    <m:sSupPr>
                                      <m:ctrlPr>
                                        <a:rPr lang="pl-PL" sz="48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Poppins SemiBold" panose="02000000000000000000" pitchFamily="2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l-PL" sz="48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Poppins SemiBold" panose="02000000000000000000" pitchFamily="2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pl-PL" sz="48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Poppins SemiBold" panose="02000000000000000000" pitchFamily="2" charset="0"/>
                                        </a:rPr>
                                        <m:t>3</m:t>
                                      </m:r>
                                      <m:sSup>
                                        <m:sSupPr>
                                          <m:ctrlPr>
                                            <a:rPr lang="pl-PL" sz="48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Poppins SemiBold" panose="02000000000000000000" pitchFamily="2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l-PL" sz="48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Poppins SemiBold" panose="02000000000000000000" pitchFamily="2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l-PL" sz="48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Poppins SemiBold" panose="02000000000000000000" pitchFamily="2" charset="0"/>
                                            </a:rPr>
                                            <m:t>𝑥</m:t>
                                          </m:r>
                                        </m:sup>
                                      </m:sSup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pl-PL" sz="4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  <m:r>
                            <a:rPr lang="pl-PL" sz="4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=0.5</m:t>
                          </m:r>
                        </m:sub>
                      </m:sSub>
                      <m:r>
                        <a:rPr lang="pl-PL" sz="4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oppins SemiBold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lang="pl-PL" sz="4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pl-PL" sz="4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dPr>
                            <m:e>
                              <m:r>
                                <a:rPr lang="pl-PL" sz="4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15</m:t>
                              </m:r>
                              <m:sSup>
                                <m:sSupPr>
                                  <m:ctrlPr>
                                    <a:rPr lang="pl-PL" sz="4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sSupPr>
                                <m:e>
                                  <m:r>
                                    <a:rPr lang="pl-PL" sz="4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pl-PL" sz="4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3</m:t>
                                  </m:r>
                                  <m:sSup>
                                    <m:sSupPr>
                                      <m:ctrlPr>
                                        <a:rPr lang="pl-PL" sz="48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Poppins SemiBold" panose="02000000000000000000" pitchFamily="2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l-PL" sz="48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Poppins SemiBold" panose="02000000000000000000" pitchFamily="2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pl-PL" sz="48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Poppins SemiBold" panose="02000000000000000000" pitchFamily="2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</m:sup>
                              </m:sSup>
                              <m:d>
                                <m:dPr>
                                  <m:ctrlPr>
                                    <a:rPr lang="pl-PL" sz="4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l-PL" sz="48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Poppins SemiBold" panose="02000000000000000000" pitchFamily="2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l-PL" sz="48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Poppins SemiBold" panose="02000000000000000000" pitchFamily="2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pl-PL" sz="48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Poppins SemiBold" panose="02000000000000000000" pitchFamily="2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pl-PL" sz="48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Poppins SemiBold" panose="02000000000000000000" pitchFamily="2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pl-PL" sz="480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Poppins SemiBold" panose="02000000000000000000" pitchFamily="2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pl-PL" sz="48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Poppins SemiBold" panose="02000000000000000000" pitchFamily="2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l-PL" sz="48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Poppins SemiBold" panose="02000000000000000000" pitchFamily="2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  <m:d>
                                    <m:dPr>
                                      <m:ctrlPr>
                                        <a:rPr lang="pl-PL" sz="48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Poppins SemiBold" panose="02000000000000000000" pitchFamily="2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pl-PL" sz="48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Poppins SemiBold" panose="02000000000000000000" pitchFamily="2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pl-PL" sz="480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Poppins SemiBold" panose="02000000000000000000" pitchFamily="2" charset="0"/>
                                            </a:rPr>
                                            <m:t>ln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pl-PL" sz="4800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Poppins SemiBold" panose="02000000000000000000" pitchFamily="2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l-PL" sz="4800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Poppins SemiBold" panose="02000000000000000000" pitchFamily="2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pl-PL" sz="48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Poppins SemiBold" panose="02000000000000000000" pitchFamily="2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  <m:r>
                                    <a:rPr lang="pl-PL" sz="4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pl-PL" sz="48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Poppins SemiBold" panose="02000000000000000000" pitchFamily="2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l-PL" sz="48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Poppins SemiBold" panose="02000000000000000000" pitchFamily="2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pl-PL" sz="48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Poppins SemiBold" panose="02000000000000000000" pitchFamily="2" charset="0"/>
                                        </a:rPr>
                                        <m:t>𝑥</m:t>
                                      </m:r>
                                      <m:r>
                                        <a:rPr lang="pl-PL" sz="48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Poppins SemiBold" panose="02000000000000000000" pitchFamily="2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pl-PL" sz="4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  <m:r>
                            <a:rPr lang="pl-PL" sz="4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=0.5</m:t>
                          </m:r>
                        </m:sub>
                      </m:sSub>
                      <m:r>
                        <a:rPr lang="pl-PL" sz="4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oppins SemiBold" panose="02000000000000000000" pitchFamily="2" charset="0"/>
                        </a:rPr>
                        <m:t>=</m:t>
                      </m:r>
                    </m:oMath>
                  </m:oMathPara>
                </a14:m>
                <a:endParaRPr lang="en-US" sz="48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A7041DB7-436D-7756-3744-DE1EA3FD1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636" y="6051561"/>
                <a:ext cx="22854727" cy="17442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EB9F9070-55E5-FD9F-721D-C988B36472D4}"/>
                  </a:ext>
                </a:extLst>
              </p:cNvPr>
              <p:cNvSpPr txBox="1"/>
              <p:nvPr/>
            </p:nvSpPr>
            <p:spPr>
              <a:xfrm>
                <a:off x="8271012" y="8946782"/>
                <a:ext cx="7841975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7200" i="1" dirty="0" smtClean="0">
                          <a:latin typeface="Cambria Math" panose="02040503050406030204" pitchFamily="18" charset="0"/>
                        </a:rPr>
                        <m:t>4.357065414203214</m:t>
                      </m:r>
                    </m:oMath>
                  </m:oMathPara>
                </a14:m>
                <a:endParaRPr lang="pl-PL" sz="7200" dirty="0"/>
              </a:p>
            </p:txBody>
          </p:sp>
        </mc:Choice>
        <mc:Fallback xmlns=""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EB9F9070-55E5-FD9F-721D-C988B3647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1012" y="8946782"/>
                <a:ext cx="7841975" cy="1107996"/>
              </a:xfrm>
              <a:prstGeom prst="rect">
                <a:avLst/>
              </a:prstGeom>
              <a:blipFill>
                <a:blip r:embed="rId6"/>
                <a:stretch>
                  <a:fillRect r="-528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721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The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example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of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numerical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calculations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80F52F2D-E26B-E744-3C42-670DAE4D1928}"/>
                  </a:ext>
                </a:extLst>
              </p:cNvPr>
              <p:cNvSpPr txBox="1"/>
              <p:nvPr/>
            </p:nvSpPr>
            <p:spPr>
              <a:xfrm>
                <a:off x="2827293" y="5492822"/>
                <a:ext cx="17857066" cy="24829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:r>
                  <a:rPr lang="pl-PL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Try </a:t>
                </a:r>
                <a:r>
                  <a:rPr lang="pl-PL" sz="4800" dirty="0" err="1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solv</a:t>
                </a:r>
                <a:r>
                  <a:rPr lang="pl-PL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:r>
                  <a:rPr lang="pl-PL" sz="4800" dirty="0" err="1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this</a:t>
                </a:r>
                <a:r>
                  <a:rPr lang="pl-PL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4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pl-PL" sz="4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l-PL" sz="4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4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𝜕</m:t>
                                  </m:r>
                                  <m:r>
                                    <a:rPr lang="pl-PL" sz="4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𝑥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pl-PL" sz="4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dPr>
                                <m:e>
                                  <m:r>
                                    <a:rPr lang="pl-PL" sz="4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5</m:t>
                                  </m:r>
                                  <m:sSup>
                                    <m:sSupPr>
                                      <m:ctrlPr>
                                        <a:rPr lang="pl-PL" sz="48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Poppins SemiBold" panose="02000000000000000000" pitchFamily="2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l-PL" sz="48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Poppins SemiBold" panose="02000000000000000000" pitchFamily="2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pl-PL" sz="48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Poppins SemiBold" panose="02000000000000000000" pitchFamily="2" charset="0"/>
                                        </a:rPr>
                                        <m:t>3</m:t>
                                      </m:r>
                                      <m:sSup>
                                        <m:sSupPr>
                                          <m:ctrlPr>
                                            <a:rPr lang="pl-PL" sz="48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Poppins SemiBold" panose="02000000000000000000" pitchFamily="2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l-PL" sz="48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Poppins SemiBold" panose="02000000000000000000" pitchFamily="2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l-PL" sz="48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Poppins SemiBold" panose="02000000000000000000" pitchFamily="2" charset="0"/>
                                            </a:rPr>
                                            <m:t>𝑥</m:t>
                                          </m:r>
                                        </m:sup>
                                      </m:sSup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pl-PL" sz="4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  <m:r>
                            <a:rPr lang="pl-PL" sz="4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=0.5</m:t>
                          </m:r>
                        </m:sub>
                      </m:sSub>
                    </m:oMath>
                  </m:oMathPara>
                </a14:m>
                <a:endParaRPr lang="en-US" sz="48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80F52F2D-E26B-E744-3C42-670DAE4D1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293" y="5492822"/>
                <a:ext cx="17857066" cy="2482924"/>
              </a:xfrm>
              <a:prstGeom prst="rect">
                <a:avLst/>
              </a:prstGeom>
              <a:blipFill>
                <a:blip r:embed="rId3"/>
                <a:stretch>
                  <a:fillRect l="-2083" t="-712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099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Numerical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solution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3">
            <a:extLst>
              <a:ext uri="{FF2B5EF4-FFF2-40B4-BE49-F238E27FC236}">
                <a16:creationId xmlns:a16="http://schemas.microsoft.com/office/drawing/2014/main" id="{80F52F2D-E26B-E744-3C42-670DAE4D1928}"/>
              </a:ext>
            </a:extLst>
          </p:cNvPr>
          <p:cNvSpPr txBox="1"/>
          <p:nvPr/>
        </p:nvSpPr>
        <p:spPr>
          <a:xfrm>
            <a:off x="2827293" y="5492822"/>
            <a:ext cx="17857066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pl-PL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We </a:t>
            </a:r>
            <a:r>
              <a:rPr lang="pl-PL" sz="4800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can</a:t>
            </a:r>
            <a:r>
              <a:rPr lang="pl-PL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 u</a:t>
            </a:r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se the definition of the derivative as the limit of the difference quotient:</a:t>
            </a:r>
            <a:endParaRPr lang="pl-PL" sz="4800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pole tekstowe 3">
                <a:extLst>
                  <a:ext uri="{FF2B5EF4-FFF2-40B4-BE49-F238E27FC236}">
                    <a16:creationId xmlns:a16="http://schemas.microsoft.com/office/drawing/2014/main" id="{D1A0D04E-5BF7-8AE5-D2C5-EE05238D7243}"/>
                  </a:ext>
                </a:extLst>
              </p:cNvPr>
              <p:cNvSpPr txBox="1"/>
              <p:nvPr/>
            </p:nvSpPr>
            <p:spPr>
              <a:xfrm>
                <a:off x="7329657" y="6970150"/>
                <a:ext cx="7086600" cy="15481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60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sz="60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fPr>
                      <m:num>
                        <m:r>
                          <a:rPr lang="en-US" sz="6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𝜕</m:t>
                        </m:r>
                      </m:num>
                      <m:den>
                        <m:r>
                          <a:rPr lang="en-US" sz="6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𝜕</m:t>
                        </m:r>
                        <m:r>
                          <a:rPr lang="pl-PL" sz="6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𝑥</m:t>
                        </m:r>
                      </m:den>
                    </m:f>
                    <m:r>
                      <a:rPr lang="pl-PL" sz="6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= </m:t>
                    </m:r>
                    <m:func>
                      <m:funcPr>
                        <m:ctrlPr>
                          <a:rPr lang="pl-PL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pl-PL" sz="60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lim</m:t>
                            </m:r>
                          </m:e>
                          <m:lim>
                            <m: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h</m:t>
                            </m:r>
                            <m: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fPr>
                          <m:num>
                            <m: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pl-PL" sz="6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</m:ctrlPr>
                              </m:dPr>
                              <m:e>
                                <m:r>
                                  <a:rPr lang="pl-PL" sz="6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𝑥</m:t>
                                </m:r>
                                <m:r>
                                  <a:rPr lang="pl-PL" sz="6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+</m:t>
                                </m:r>
                                <m:r>
                                  <a:rPr lang="pl-PL" sz="6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h</m:t>
                                </m:r>
                              </m:e>
                            </m:d>
                            <m: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−</m:t>
                            </m:r>
                            <m: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pl-PL" sz="6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</m:ctrlPr>
                              </m:dPr>
                              <m:e>
                                <m:r>
                                  <a:rPr lang="pl-PL" sz="6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h</m:t>
                            </m:r>
                          </m:den>
                        </m:f>
                      </m:e>
                    </m:func>
                  </m:oMath>
                </a14:m>
                <a:endParaRPr lang="en-US" sz="60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4" name="pole tekstowe 3">
                <a:extLst>
                  <a:ext uri="{FF2B5EF4-FFF2-40B4-BE49-F238E27FC236}">
                    <a16:creationId xmlns:a16="http://schemas.microsoft.com/office/drawing/2014/main" id="{D1A0D04E-5BF7-8AE5-D2C5-EE05238D7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657" y="6970150"/>
                <a:ext cx="7086600" cy="15481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13">
                <a:extLst>
                  <a:ext uri="{FF2B5EF4-FFF2-40B4-BE49-F238E27FC236}">
                    <a16:creationId xmlns:a16="http://schemas.microsoft.com/office/drawing/2014/main" id="{0671EF1D-FBD7-43A0-59B1-7C798CB05041}"/>
                  </a:ext>
                </a:extLst>
              </p:cNvPr>
              <p:cNvSpPr txBox="1"/>
              <p:nvPr/>
            </p:nvSpPr>
            <p:spPr>
              <a:xfrm>
                <a:off x="7917453" y="2243077"/>
                <a:ext cx="17857066" cy="17442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4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pl-PL" sz="4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l-PL" sz="4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4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𝜕</m:t>
                                  </m:r>
                                  <m:r>
                                    <a:rPr lang="pl-PL" sz="4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𝑥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pl-PL" sz="4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dPr>
                                <m:e>
                                  <m:r>
                                    <a:rPr lang="pl-PL" sz="4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5</m:t>
                                  </m:r>
                                  <m:sSup>
                                    <m:sSupPr>
                                      <m:ctrlPr>
                                        <a:rPr lang="pl-PL" sz="48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Poppins SemiBold" panose="02000000000000000000" pitchFamily="2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l-PL" sz="48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Poppins SemiBold" panose="02000000000000000000" pitchFamily="2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pl-PL" sz="48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Poppins SemiBold" panose="02000000000000000000" pitchFamily="2" charset="0"/>
                                        </a:rPr>
                                        <m:t>3</m:t>
                                      </m:r>
                                      <m:sSup>
                                        <m:sSupPr>
                                          <m:ctrlPr>
                                            <a:rPr lang="pl-PL" sz="48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Poppins SemiBold" panose="02000000000000000000" pitchFamily="2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l-PL" sz="48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Poppins SemiBold" panose="02000000000000000000" pitchFamily="2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l-PL" sz="48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Poppins SemiBold" panose="02000000000000000000" pitchFamily="2" charset="0"/>
                                            </a:rPr>
                                            <m:t>𝑥</m:t>
                                          </m:r>
                                        </m:sup>
                                      </m:sSup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pl-PL" sz="4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  <m:r>
                            <a:rPr lang="pl-PL" sz="4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=0.5</m:t>
                          </m:r>
                        </m:sub>
                      </m:sSub>
                    </m:oMath>
                  </m:oMathPara>
                </a14:m>
                <a:endParaRPr lang="en-US" sz="48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5" name="TextBox 13">
                <a:extLst>
                  <a:ext uri="{FF2B5EF4-FFF2-40B4-BE49-F238E27FC236}">
                    <a16:creationId xmlns:a16="http://schemas.microsoft.com/office/drawing/2014/main" id="{0671EF1D-FBD7-43A0-59B1-7C798CB05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453" y="2243077"/>
                <a:ext cx="17857066" cy="17442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160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Numerical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solution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80F52F2D-E26B-E744-3C42-670DAE4D1928}"/>
                  </a:ext>
                </a:extLst>
              </p:cNvPr>
              <p:cNvSpPr txBox="1"/>
              <p:nvPr/>
            </p:nvSpPr>
            <p:spPr>
              <a:xfrm>
                <a:off x="2827293" y="5066145"/>
                <a:ext cx="17857066" cy="66479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It is enough to calculate the above formula for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𝑥</m:t>
                    </m:r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= 0.5</m:t>
                    </m:r>
                  </m:oMath>
                </a14:m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and a suitably small value of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h</m:t>
                    </m:r>
                  </m:oMath>
                </a14:m>
                <a:endParaRPr lang="en-US" sz="48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  <a:p>
                <a:pPr algn="just"/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What is an appropriately small value of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h</m:t>
                    </m:r>
                  </m:oMath>
                </a14:m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? </a:t>
                </a:r>
                <a:endParaRPr lang="pl-PL" sz="48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  <a:p>
                <a:pPr algn="just"/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As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h</m:t>
                    </m:r>
                  </m:oMath>
                </a14:m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decreases, </a:t>
                </a:r>
                <a:r>
                  <a:rPr lang="en-US" sz="4800" b="1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the accuracy of approximating the derivative value will increase</a:t>
                </a:r>
                <a:r>
                  <a:rPr lang="pl-PL" sz="4800" b="1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:r>
                  <a:rPr lang="en-US" sz="4800" b="1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at the point</a:t>
                </a:r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.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h</m:t>
                    </m:r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= 0.1</m:t>
                    </m:r>
                  </m:oMath>
                </a14:m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?, or maybe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h</m:t>
                    </m:r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= 0.000001</m:t>
                    </m:r>
                  </m:oMath>
                </a14:m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?</a:t>
                </a:r>
              </a:p>
              <a:p>
                <a:pPr algn="just"/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The prepared code will iteratively reduce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h</m:t>
                    </m:r>
                  </m:oMath>
                </a14:m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(by half) and check changes in approximation</a:t>
                </a:r>
                <a:r>
                  <a:rPr lang="pl-PL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values – if from iteration to iteration the changes are insignificant, </a:t>
                </a:r>
                <a:r>
                  <a:rPr lang="pl-PL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we </a:t>
                </a:r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can stop approximating</a:t>
                </a:r>
                <a:endParaRPr lang="pl-PL" sz="48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2" name="TextBox 13">
                <a:extLst>
                  <a:ext uri="{FF2B5EF4-FFF2-40B4-BE49-F238E27FC236}">
                    <a16:creationId xmlns:a16="http://schemas.microsoft.com/office/drawing/2014/main" id="{80F52F2D-E26B-E744-3C42-670DAE4D1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293" y="5066145"/>
                <a:ext cx="17857066" cy="6647974"/>
              </a:xfrm>
              <a:prstGeom prst="rect">
                <a:avLst/>
              </a:prstGeom>
              <a:blipFill>
                <a:blip r:embed="rId3"/>
                <a:stretch>
                  <a:fillRect l="-2083" t="-2658" r="-2048" b="-467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13">
                <a:extLst>
                  <a:ext uri="{FF2B5EF4-FFF2-40B4-BE49-F238E27FC236}">
                    <a16:creationId xmlns:a16="http://schemas.microsoft.com/office/drawing/2014/main" id="{0671EF1D-FBD7-43A0-59B1-7C798CB05041}"/>
                  </a:ext>
                </a:extLst>
              </p:cNvPr>
              <p:cNvSpPr txBox="1"/>
              <p:nvPr/>
            </p:nvSpPr>
            <p:spPr>
              <a:xfrm>
                <a:off x="7917453" y="2243077"/>
                <a:ext cx="17857066" cy="17442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4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pl-PL" sz="4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l-PL" sz="4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4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𝜕</m:t>
                                  </m:r>
                                  <m:r>
                                    <a:rPr lang="pl-PL" sz="4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𝑥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pl-PL" sz="4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dPr>
                                <m:e>
                                  <m:r>
                                    <a:rPr lang="pl-PL" sz="4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5</m:t>
                                  </m:r>
                                  <m:sSup>
                                    <m:sSupPr>
                                      <m:ctrlPr>
                                        <a:rPr lang="pl-PL" sz="48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Poppins SemiBold" panose="02000000000000000000" pitchFamily="2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l-PL" sz="48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Poppins SemiBold" panose="02000000000000000000" pitchFamily="2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pl-PL" sz="48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Poppins SemiBold" panose="02000000000000000000" pitchFamily="2" charset="0"/>
                                        </a:rPr>
                                        <m:t>3</m:t>
                                      </m:r>
                                      <m:sSup>
                                        <m:sSupPr>
                                          <m:ctrlPr>
                                            <a:rPr lang="pl-PL" sz="48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Poppins SemiBold" panose="02000000000000000000" pitchFamily="2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l-PL" sz="48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Poppins SemiBold" panose="02000000000000000000" pitchFamily="2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l-PL" sz="48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Poppins SemiBold" panose="02000000000000000000" pitchFamily="2" charset="0"/>
                                            </a:rPr>
                                            <m:t>𝑥</m:t>
                                          </m:r>
                                        </m:sup>
                                      </m:sSup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pl-PL" sz="4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𝑥</m:t>
                          </m:r>
                          <m:r>
                            <a:rPr lang="pl-PL" sz="4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=0.5</m:t>
                          </m:r>
                        </m:sub>
                      </m:sSub>
                    </m:oMath>
                  </m:oMathPara>
                </a14:m>
                <a:endParaRPr lang="en-US" sz="48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5" name="TextBox 13">
                <a:extLst>
                  <a:ext uri="{FF2B5EF4-FFF2-40B4-BE49-F238E27FC236}">
                    <a16:creationId xmlns:a16="http://schemas.microsoft.com/office/drawing/2014/main" id="{0671EF1D-FBD7-43A0-59B1-7C798CB05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453" y="2243077"/>
                <a:ext cx="17857066" cy="17442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981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Example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code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1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9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Difference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quotient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3">
            <a:extLst>
              <a:ext uri="{FF2B5EF4-FFF2-40B4-BE49-F238E27FC236}">
                <a16:creationId xmlns:a16="http://schemas.microsoft.com/office/drawing/2014/main" id="{80F52F2D-E26B-E744-3C42-670DAE4D1928}"/>
              </a:ext>
            </a:extLst>
          </p:cNvPr>
          <p:cNvSpPr txBox="1"/>
          <p:nvPr/>
        </p:nvSpPr>
        <p:spPr>
          <a:xfrm>
            <a:off x="2827293" y="6859776"/>
            <a:ext cx="17857066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Typically</a:t>
            </a:r>
            <a:r>
              <a:rPr lang="pl-PL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 in </a:t>
            </a:r>
            <a:r>
              <a:rPr lang="pl-PL" sz="4800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numerical</a:t>
            </a:r>
            <a:r>
              <a:rPr lang="pl-PL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4800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calculation</a:t>
            </a:r>
            <a:r>
              <a:rPr lang="pl-PL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, the stopping condition is to detect that there is no change on</a:t>
            </a:r>
            <a:r>
              <a:rPr lang="pl-PL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given level of accuracy:</a:t>
            </a:r>
            <a:endParaRPr lang="pl-PL" sz="4800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ole tekstowe 2">
                <a:extLst>
                  <a:ext uri="{FF2B5EF4-FFF2-40B4-BE49-F238E27FC236}">
                    <a16:creationId xmlns:a16="http://schemas.microsoft.com/office/drawing/2014/main" id="{941E094C-A651-4451-C323-2901DED10151}"/>
                  </a:ext>
                </a:extLst>
              </p:cNvPr>
              <p:cNvSpPr txBox="1"/>
              <p:nvPr/>
            </p:nvSpPr>
            <p:spPr>
              <a:xfrm>
                <a:off x="7913077" y="8511503"/>
                <a:ext cx="8557846" cy="11659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pl-PL" sz="6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l-PL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sz="6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l-PL" sz="6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l-PL" sz="6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pl-PL" sz="6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pl-PL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sz="6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l-PL" sz="6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l-PL" sz="6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l-PL" sz="66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l-PL" sz="66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nor/>
                        </m:rPr>
                        <a:rPr lang="el-GR" sz="6600" i="1"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pl-PL" sz="6600" dirty="0"/>
              </a:p>
            </p:txBody>
          </p:sp>
        </mc:Choice>
        <mc:Fallback xmlns="">
          <p:sp>
            <p:nvSpPr>
              <p:cNvPr id="3" name="pole tekstowe 2">
                <a:extLst>
                  <a:ext uri="{FF2B5EF4-FFF2-40B4-BE49-F238E27FC236}">
                    <a16:creationId xmlns:a16="http://schemas.microsoft.com/office/drawing/2014/main" id="{941E094C-A651-4451-C323-2901DED10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077" y="8511503"/>
                <a:ext cx="8557846" cy="11659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pole tekstowe 6">
            <a:extLst>
              <a:ext uri="{FF2B5EF4-FFF2-40B4-BE49-F238E27FC236}">
                <a16:creationId xmlns:a16="http://schemas.microsoft.com/office/drawing/2014/main" id="{AE5030DA-B289-01FA-F6BE-7FA7468AA064}"/>
              </a:ext>
            </a:extLst>
          </p:cNvPr>
          <p:cNvSpPr txBox="1"/>
          <p:nvPr/>
        </p:nvSpPr>
        <p:spPr>
          <a:xfrm>
            <a:off x="3614150" y="4207931"/>
            <a:ext cx="1628335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loop (control variable, usually </a:t>
            </a:r>
            <a:r>
              <a:rPr lang="en-US" sz="4800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i</a:t>
            </a:r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)</a:t>
            </a:r>
          </a:p>
          <a:p>
            <a:pPr lvl="1" algn="just"/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stopping condition</a:t>
            </a:r>
          </a:p>
          <a:p>
            <a:pPr lvl="1" algn="just"/>
            <a:r>
              <a:rPr lang="pl-PL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v</a:t>
            </a:r>
            <a:r>
              <a:rPr lang="en-US" sz="4800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ector</a:t>
            </a:r>
            <a:r>
              <a:rPr lang="pl-PL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4800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or</a:t>
            </a:r>
            <a:r>
              <a:rPr lang="pl-PL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4800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table</a:t>
            </a:r>
            <a:r>
              <a:rPr lang="pl-PL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 to store results (optional, but worth it)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5A15CB0A-909A-7A74-38AC-867B80FB9856}"/>
                  </a:ext>
                </a:extLst>
              </p:cNvPr>
              <p:cNvSpPr txBox="1"/>
              <p:nvPr/>
            </p:nvSpPr>
            <p:spPr>
              <a:xfrm>
                <a:off x="2827293" y="9677463"/>
                <a:ext cx="17857066" cy="22159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𝐼</m:t>
                    </m:r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(</m:t>
                    </m:r>
                    <m:r>
                      <a:rPr lang="en-US" sz="4800" i="1" dirty="0" err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𝑖</m:t>
                    </m:r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)</m:t>
                    </m:r>
                  </m:oMath>
                </a14:m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is the approximation value from the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𝑖</m:t>
                    </m:r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−</m:t>
                    </m:r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𝑡h</m:t>
                    </m:r>
                  </m:oMath>
                </a14:m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iteration, </a:t>
                </a:r>
                <a:br>
                  <a:rPr lang="pl-PL" sz="4800" i="1" dirty="0">
                    <a:solidFill>
                      <a:schemeClr val="accent1"/>
                    </a:solidFill>
                    <a:latin typeface="Cambria Math" panose="02040503050406030204" pitchFamily="18" charset="0"/>
                    <a:cs typeface="Poppins SemiBold" panose="02000000000000000000" pitchFamily="2" charset="0"/>
                  </a:rPr>
                </a:br>
                <a14:m>
                  <m:oMath xmlns:m="http://schemas.openxmlformats.org/officeDocument/2006/math"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𝐼</m:t>
                    </m:r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(</m:t>
                    </m:r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𝑖</m:t>
                    </m:r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−1)</m:t>
                    </m:r>
                  </m:oMath>
                </a14:m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is the approximation value from</a:t>
                </a:r>
                <a:r>
                  <a:rPr lang="pl-PL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(</m:t>
                    </m:r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𝑖</m:t>
                    </m:r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−1)</m:t>
                    </m:r>
                    <m:r>
                      <a:rPr lang="en-US" sz="4800" i="1" dirty="0" err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𝑡h</m:t>
                    </m:r>
                  </m:oMath>
                </a14:m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iteration, </a:t>
                </a:r>
                <a:br>
                  <a:rPr lang="pl-PL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</a:br>
                <a14:m>
                  <m:oMath xmlns:m="http://schemas.openxmlformats.org/officeDocument/2006/math"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𝜖</m:t>
                    </m:r>
                  </m:oMath>
                </a14:m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is the assumed level of convergence, e.g.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0.0005</m:t>
                    </m:r>
                  </m:oMath>
                </a14:m>
                <a:endParaRPr lang="pl-PL" sz="48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5A15CB0A-909A-7A74-38AC-867B80FB9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293" y="9677463"/>
                <a:ext cx="17857066" cy="2215991"/>
              </a:xfrm>
              <a:prstGeom prst="rect">
                <a:avLst/>
              </a:prstGeom>
              <a:blipFill>
                <a:blip r:embed="rId4"/>
                <a:stretch>
                  <a:fillRect l="-2083" t="-8264" r="-2048" b="-1597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920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1">
            <a:extLst>
              <a:ext uri="{FF2B5EF4-FFF2-40B4-BE49-F238E27FC236}">
                <a16:creationId xmlns:a16="http://schemas.microsoft.com/office/drawing/2014/main" id="{3A3A1D4A-8647-407F-B403-486F3A2A506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DD0475E0-A6E7-4DED-893E-F88E11E0C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1194AB-4B7C-4100-BEC6-7C8BB7DA2519}"/>
              </a:ext>
            </a:extLst>
          </p:cNvPr>
          <p:cNvSpPr txBox="1"/>
          <p:nvPr/>
        </p:nvSpPr>
        <p:spPr>
          <a:xfrm>
            <a:off x="2681036" y="6858000"/>
            <a:ext cx="19021928" cy="16927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l-PL" sz="11000" b="1" cap="all" dirty="0" err="1">
                <a:solidFill>
                  <a:schemeClr val="bg1"/>
                </a:solidFill>
                <a:cs typeface="Poppins SemiBold" panose="02000000000000000000" pitchFamily="2" charset="0"/>
              </a:rPr>
              <a:t>Introduction</a:t>
            </a:r>
            <a:endParaRPr lang="pl-PL" sz="11000" b="1" cap="all" dirty="0">
              <a:solidFill>
                <a:schemeClr val="bg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6" name="Straight Connector 6">
            <a:extLst>
              <a:ext uri="{FF2B5EF4-FFF2-40B4-BE49-F238E27FC236}">
                <a16:creationId xmlns:a16="http://schemas.microsoft.com/office/drawing/2014/main" id="{5913BCCB-18D2-4B7E-B86B-765D98F5D216}"/>
              </a:ext>
            </a:extLst>
          </p:cNvPr>
          <p:cNvCxnSpPr/>
          <p:nvPr/>
        </p:nvCxnSpPr>
        <p:spPr>
          <a:xfrm flipH="1">
            <a:off x="11354594" y="12139228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Obraz 8">
            <a:extLst>
              <a:ext uri="{FF2B5EF4-FFF2-40B4-BE49-F238E27FC236}">
                <a16:creationId xmlns:a16="http://schemas.microsoft.com/office/drawing/2014/main" id="{253F3BBE-8460-49E1-8D6D-BF7E55EF0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8323" y="1692771"/>
            <a:ext cx="2599172" cy="4059950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47128C24-F21A-4184-AB4B-58302939B6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3569" y="1691690"/>
            <a:ext cx="2551969" cy="405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98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Example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code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2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80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Example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code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2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8CFCFA09-A3AD-EA37-F659-F76AFA98C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429" y="746462"/>
            <a:ext cx="19038278" cy="1111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4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Conclusion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from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this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example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3">
            <a:extLst>
              <a:ext uri="{FF2B5EF4-FFF2-40B4-BE49-F238E27FC236}">
                <a16:creationId xmlns:a16="http://schemas.microsoft.com/office/drawing/2014/main" id="{5A15CB0A-909A-7A74-38AC-867B80FB9856}"/>
              </a:ext>
            </a:extLst>
          </p:cNvPr>
          <p:cNvSpPr txBox="1"/>
          <p:nvPr/>
        </p:nvSpPr>
        <p:spPr>
          <a:xfrm>
            <a:off x="2827293" y="4223720"/>
            <a:ext cx="17857066" cy="51706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We obtained the value of the derivative of the function at the point:</a:t>
            </a:r>
          </a:p>
          <a:p>
            <a:pPr lvl="1" algn="just"/>
            <a:r>
              <a:rPr lang="en-US" sz="4800" b="1" dirty="0">
                <a:solidFill>
                  <a:srgbClr val="00B050"/>
                </a:solidFill>
                <a:cs typeface="Poppins SemiBold" panose="02000000000000000000" pitchFamily="2" charset="0"/>
              </a:rPr>
              <a:t>without knowing the form of the derivative function,</a:t>
            </a:r>
          </a:p>
          <a:p>
            <a:pPr lvl="1" algn="just"/>
            <a:r>
              <a:rPr lang="en-US" sz="4800" b="1" dirty="0">
                <a:solidFill>
                  <a:srgbClr val="00B050"/>
                </a:solidFill>
                <a:cs typeface="Poppins SemiBold" panose="02000000000000000000" pitchFamily="2" charset="0"/>
              </a:rPr>
              <a:t>without the need to know the exact value of the solution.</a:t>
            </a:r>
          </a:p>
          <a:p>
            <a:pPr algn="just"/>
            <a:endParaRPr lang="pl-PL" sz="4800" dirty="0">
              <a:solidFill>
                <a:schemeClr val="accent1"/>
              </a:solidFill>
              <a:cs typeface="Poppins SemiBold" panose="02000000000000000000" pitchFamily="2" charset="0"/>
            </a:endParaRPr>
          </a:p>
          <a:p>
            <a:pPr algn="just"/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We base this on the assumptions that:</a:t>
            </a:r>
          </a:p>
          <a:p>
            <a:pPr lvl="1" algn="just"/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the selected numerical method is good (after all, it is Isaac Newton),</a:t>
            </a:r>
          </a:p>
          <a:p>
            <a:pPr lvl="1" algn="just"/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we are satisfied with </a:t>
            </a:r>
            <a:r>
              <a:rPr lang="pl-PL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the</a:t>
            </a:r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 approximate result</a:t>
            </a:r>
            <a:endParaRPr lang="pl-PL" sz="4800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21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Errors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in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numerical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calculation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3">
            <a:extLst>
              <a:ext uri="{FF2B5EF4-FFF2-40B4-BE49-F238E27FC236}">
                <a16:creationId xmlns:a16="http://schemas.microsoft.com/office/drawing/2014/main" id="{5A15CB0A-909A-7A74-38AC-867B80FB9856}"/>
              </a:ext>
            </a:extLst>
          </p:cNvPr>
          <p:cNvSpPr txBox="1"/>
          <p:nvPr/>
        </p:nvSpPr>
        <p:spPr>
          <a:xfrm>
            <a:off x="2827293" y="4223720"/>
            <a:ext cx="17857066" cy="66479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As a digital device, a computer has limited numerical precision and accuracy. </a:t>
            </a:r>
            <a:r>
              <a:rPr lang="en-US" sz="4800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Computeris</a:t>
            </a:r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 itself a source of error</a:t>
            </a:r>
            <a:r>
              <a:rPr lang="pl-PL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- </a:t>
            </a:r>
            <a:r>
              <a:rPr lang="pl-PL" sz="4800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about</a:t>
            </a:r>
            <a:r>
              <a:rPr lang="pl-PL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4800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that</a:t>
            </a:r>
            <a:r>
              <a:rPr lang="pl-PL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 on </a:t>
            </a:r>
            <a:r>
              <a:rPr lang="pl-PL" sz="4800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next</a:t>
            </a:r>
            <a:r>
              <a:rPr lang="pl-PL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4800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lecture</a:t>
            </a:r>
            <a:endParaRPr lang="pl-PL" sz="4800" dirty="0">
              <a:solidFill>
                <a:schemeClr val="accent1"/>
              </a:solidFill>
              <a:cs typeface="Poppins SemiBold" panose="02000000000000000000" pitchFamily="2" charset="0"/>
            </a:endParaRPr>
          </a:p>
          <a:p>
            <a:pPr algn="just"/>
            <a:endParaRPr lang="pl-PL" sz="4800" dirty="0">
              <a:solidFill>
                <a:schemeClr val="accent1"/>
              </a:solidFill>
              <a:cs typeface="Poppins SemiBold" panose="02000000000000000000" pitchFamily="2" charset="0"/>
            </a:endParaRPr>
          </a:p>
          <a:p>
            <a:pPr algn="just"/>
            <a:endParaRPr lang="pl-PL" sz="4800" dirty="0">
              <a:solidFill>
                <a:schemeClr val="accent1"/>
              </a:solidFill>
              <a:cs typeface="Poppins SemiBold" panose="02000000000000000000" pitchFamily="2" charset="0"/>
            </a:endParaRPr>
          </a:p>
          <a:p>
            <a:pPr algn="just"/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Physical and mathematical models also describe a fragment of reality and check </a:t>
            </a:r>
            <a:r>
              <a:rPr lang="en-US" sz="4800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itoften</a:t>
            </a:r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 only under certain conditions.</a:t>
            </a:r>
            <a:endParaRPr lang="pl-PL" sz="4800" dirty="0">
              <a:solidFill>
                <a:schemeClr val="accent1"/>
              </a:solidFill>
              <a:cs typeface="Poppins SemiBold" panose="02000000000000000000" pitchFamily="2" charset="0"/>
            </a:endParaRPr>
          </a:p>
          <a:p>
            <a:pPr lvl="1" algn="just"/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Accuracy – how close the calculated value is to the true value</a:t>
            </a:r>
            <a:endParaRPr lang="pl-PL" sz="4800" dirty="0">
              <a:solidFill>
                <a:schemeClr val="accent1"/>
              </a:solidFill>
              <a:cs typeface="Poppins SemiBold" panose="02000000000000000000" pitchFamily="2" charset="0"/>
            </a:endParaRPr>
          </a:p>
          <a:p>
            <a:pPr lvl="1" algn="just"/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Precision – how close a calculated/measured value is to another (calculated/measured value)</a:t>
            </a:r>
            <a:endParaRPr lang="pl-PL" sz="4800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34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Precission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and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accuracy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raz 4">
            <a:extLst>
              <a:ext uri="{FF2B5EF4-FFF2-40B4-BE49-F238E27FC236}">
                <a16:creationId xmlns:a16="http://schemas.microsoft.com/office/drawing/2014/main" id="{21E6937B-C618-0177-F64E-E796FC7FA2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83" t="27463" r="7925" b="33097"/>
          <a:stretch/>
        </p:blipFill>
        <p:spPr>
          <a:xfrm>
            <a:off x="914550" y="4172892"/>
            <a:ext cx="22554899" cy="537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8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Errors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definitions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5A15CB0A-909A-7A74-38AC-867B80FB9856}"/>
                  </a:ext>
                </a:extLst>
              </p:cNvPr>
              <p:cNvSpPr txBox="1"/>
              <p:nvPr/>
            </p:nvSpPr>
            <p:spPr>
              <a:xfrm>
                <a:off x="2827293" y="4223720"/>
                <a:ext cx="17857066" cy="73866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𝑇𝑟𝑢𝑒</m:t>
                      </m:r>
                      <m:r>
                        <a:rPr lang="en-US" sz="48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 </m:t>
                      </m:r>
                      <m:r>
                        <a:rPr lang="en-US" sz="48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𝑣𝑎𝑙𝑢𝑒</m:t>
                      </m:r>
                      <m:r>
                        <a:rPr lang="en-US" sz="48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 = </m:t>
                      </m:r>
                      <m:r>
                        <a:rPr lang="en-US" sz="48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𝐴𝑝𝑝𝑟𝑜𝑥𝑖𝑚𝑎𝑡𝑒</m:t>
                      </m:r>
                      <m:r>
                        <a:rPr lang="en-US" sz="48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 </m:t>
                      </m:r>
                      <m:r>
                        <a:rPr lang="en-US" sz="48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𝑣𝑎𝑙𝑢𝑒</m:t>
                      </m:r>
                      <m:r>
                        <a:rPr lang="en-US" sz="48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 + </m:t>
                      </m:r>
                      <m:r>
                        <a:rPr lang="en-US" sz="48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𝐸𝑟𝑟𝑜𝑟</m:t>
                      </m:r>
                    </m:oMath>
                  </m:oMathPara>
                </a14:m>
                <a:endParaRPr lang="pl-PL" sz="48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  <a:p>
                <a:pPr algn="just"/>
                <a:endParaRPr lang="pl-PL" sz="48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  <a:p>
                <a:pPr algn="just"/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In engineering measurements, the exact value is usually never known.</a:t>
                </a:r>
                <a:endParaRPr lang="pl-PL" sz="48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  <a:p>
                <a:pPr algn="just"/>
                <a:endParaRPr lang="pl-PL" sz="48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  <a:p>
                <a:pPr algn="just"/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We rely on the assumptions:</a:t>
                </a:r>
                <a:endParaRPr lang="pl-PL" sz="48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  <a:p>
                <a:pPr lvl="2" algn="just"/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• we average many measurements (central limit theorem)</a:t>
                </a:r>
                <a:endParaRPr lang="pl-PL" sz="48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  <a:p>
                <a:pPr lvl="2" algn="just"/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• we estimate measurement uncertainty</a:t>
                </a:r>
                <a:endParaRPr lang="pl-PL" sz="48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  <a:p>
                <a:pPr lvl="2" algn="just"/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• we allow ourselves a certain predetermined error value</a:t>
                </a:r>
                <a:endParaRPr lang="pl-PL" sz="48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  <a:p>
                <a:pPr algn="just"/>
                <a:endParaRPr lang="pl-PL" sz="48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  <a:p>
                <a:pPr algn="just"/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Numerical calculations are a bit easier.</a:t>
                </a:r>
                <a:endParaRPr lang="pl-PL" sz="48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5A15CB0A-909A-7A74-38AC-867B80FB9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293" y="4223720"/>
                <a:ext cx="17857066" cy="7386638"/>
              </a:xfrm>
              <a:prstGeom prst="rect">
                <a:avLst/>
              </a:prstGeom>
              <a:blipFill>
                <a:blip r:embed="rId3"/>
                <a:stretch>
                  <a:fillRect l="-2083" b="-404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962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Errors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definitions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5A15CB0A-909A-7A74-38AC-867B80FB9856}"/>
                  </a:ext>
                </a:extLst>
              </p:cNvPr>
              <p:cNvSpPr txBox="1"/>
              <p:nvPr/>
            </p:nvSpPr>
            <p:spPr>
              <a:xfrm>
                <a:off x="2827293" y="4223720"/>
                <a:ext cx="17857066" cy="75614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:r>
                  <a:rPr lang="en-US" sz="4800" i="0" dirty="0">
                    <a:solidFill>
                      <a:schemeClr val="accent1"/>
                    </a:solidFill>
                    <a:latin typeface="+mj-lt"/>
                    <a:cs typeface="Poppins SemiBold" panose="02000000000000000000" pitchFamily="2" charset="0"/>
                  </a:rPr>
                  <a:t>Let′s denote that</a:t>
                </a:r>
              </a:p>
              <a:p>
                <a:pPr lvl="4" algn="just"/>
                <a:r>
                  <a:rPr lang="en-US" sz="4800" i="0" dirty="0">
                    <a:solidFill>
                      <a:schemeClr val="accent1"/>
                    </a:solidFill>
                    <a:latin typeface="+mj-lt"/>
                    <a:cs typeface="Poppins SemiBold" panose="02000000000000000000" pitchFamily="2" charset="0"/>
                  </a:rPr>
                  <a:t>•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𝑦</m:t>
                    </m:r>
                  </m:oMath>
                </a14:m>
                <a:r>
                  <a:rPr lang="en-US" sz="4800" i="0" dirty="0">
                    <a:solidFill>
                      <a:schemeClr val="accent1"/>
                    </a:solidFill>
                    <a:latin typeface="+mj-lt"/>
                    <a:cs typeface="Poppins SemiBold" panose="02000000000000000000" pitchFamily="2" charset="0"/>
                  </a:rPr>
                  <a:t> is an exact value,</a:t>
                </a:r>
              </a:p>
              <a:p>
                <a:pPr lvl="4" algn="just"/>
                <a:r>
                  <a:rPr lang="en-US" sz="4800" i="0" dirty="0">
                    <a:solidFill>
                      <a:schemeClr val="accent1"/>
                    </a:solidFill>
                    <a:latin typeface="+mj-lt"/>
                    <a:cs typeface="Poppins SemiBold" panose="02000000000000000000" pitchFamily="2" charset="0"/>
                  </a:rPr>
                  <a:t>•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48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accPr>
                      <m:e>
                        <m:r>
                          <a:rPr lang="pl-PL" sz="4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4800" i="0" dirty="0">
                    <a:solidFill>
                      <a:schemeClr val="accent1"/>
                    </a:solidFill>
                    <a:latin typeface="+mj-lt"/>
                    <a:cs typeface="Poppins SemiBold" panose="02000000000000000000" pitchFamily="2" charset="0"/>
                  </a:rPr>
                  <a:t> its approximation.</a:t>
                </a:r>
              </a:p>
              <a:p>
                <a:pPr algn="just"/>
                <a:r>
                  <a:rPr lang="en-US" sz="4800" i="0" dirty="0">
                    <a:solidFill>
                      <a:schemeClr val="accent1"/>
                    </a:solidFill>
                    <a:latin typeface="+mj-lt"/>
                    <a:cs typeface="Poppins SemiBold" panose="02000000000000000000" pitchFamily="2" charset="0"/>
                  </a:rPr>
                  <a:t>The basic definition of error is based on the difference of these values:</a:t>
                </a:r>
              </a:p>
              <a:p>
                <a:pPr lvl="4" algn="just"/>
                <a:r>
                  <a:rPr lang="en-US" sz="4800" i="0" dirty="0">
                    <a:solidFill>
                      <a:schemeClr val="accent1"/>
                    </a:solidFill>
                    <a:latin typeface="+mj-lt"/>
                    <a:cs typeface="Poppins SemiBold" panose="02000000000000000000" pitchFamily="2" charset="0"/>
                  </a:rPr>
                  <a:t>• Absolute error</a:t>
                </a:r>
              </a:p>
              <a:p>
                <a:pPr algn="just"/>
                <a:r>
                  <a:rPr lang="pl-PL" sz="4800" i="0" dirty="0">
                    <a:solidFill>
                      <a:schemeClr val="accent1"/>
                    </a:solidFill>
                    <a:latin typeface="+mj-lt"/>
                    <a:cs typeface="Poppins SemiBold" panose="02000000000000000000" pitchFamily="2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480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Δ</m:t>
                    </m:r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| = |</m:t>
                    </m:r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𝑦</m:t>
                    </m:r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−</m:t>
                    </m:r>
                    <m:acc>
                      <m:accPr>
                        <m:chr m:val="̃"/>
                        <m:ctrlPr>
                          <a:rPr lang="en-US" sz="4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accPr>
                      <m:e>
                        <m:r>
                          <a:rPr lang="pl-PL" sz="4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𝑦</m:t>
                        </m:r>
                      </m:e>
                    </m:acc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|</m:t>
                    </m:r>
                  </m:oMath>
                </a14:m>
                <a:endParaRPr lang="pl-PL" sz="4800" i="0" dirty="0">
                  <a:solidFill>
                    <a:schemeClr val="accent1"/>
                  </a:solidFill>
                  <a:latin typeface="+mj-lt"/>
                  <a:cs typeface="Poppins SemiBold" panose="02000000000000000000" pitchFamily="2" charset="0"/>
                </a:endParaRPr>
              </a:p>
              <a:p>
                <a:pPr algn="just"/>
                <a:r>
                  <a:rPr lang="en-US" sz="4800" i="0" dirty="0">
                    <a:solidFill>
                      <a:schemeClr val="accent1"/>
                    </a:solidFill>
                    <a:latin typeface="+mj-lt"/>
                    <a:cs typeface="Poppins SemiBold" panose="02000000000000000000" pitchFamily="2" charset="0"/>
                  </a:rPr>
                  <a:t>• The upper limit of the absolute error is the number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4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800" i="0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Δ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sz="48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accPr>
                          <m:e>
                            <m:r>
                              <a:rPr lang="pl-PL" sz="48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𝑦</m:t>
                            </m:r>
                          </m:e>
                        </m:acc>
                      </m:sub>
                    </m:sSub>
                  </m:oMath>
                </a14:m>
                <a:r>
                  <a:rPr lang="pl-PL" sz="4800" i="0" dirty="0">
                    <a:solidFill>
                      <a:schemeClr val="accent1"/>
                    </a:solidFill>
                    <a:latin typeface="+mj-lt"/>
                    <a:cs typeface="Poppins SemiBold" panose="02000000000000000000" pitchFamily="2" charset="0"/>
                  </a:rPr>
                  <a:t> </a:t>
                </a:r>
                <a:r>
                  <a:rPr lang="en-US" sz="4800" i="0" dirty="0">
                    <a:solidFill>
                      <a:schemeClr val="accent1"/>
                    </a:solidFill>
                    <a:latin typeface="+mj-lt"/>
                    <a:cs typeface="Poppins SemiBold" panose="02000000000000000000" pitchFamily="2" charset="0"/>
                  </a:rPr>
                  <a:t>satisfying</a:t>
                </a:r>
              </a:p>
              <a:p>
                <a:pPr algn="just"/>
                <a:endParaRPr lang="en-US" sz="4800" i="0" dirty="0">
                  <a:solidFill>
                    <a:schemeClr val="accent1"/>
                  </a:solidFill>
                  <a:latin typeface="+mj-lt"/>
                  <a:cs typeface="Poppins SemiBold" panose="02000000000000000000" pitchFamily="2" charset="0"/>
                </a:endParaRPr>
              </a:p>
              <a:p>
                <a:pPr algn="just"/>
                <a:r>
                  <a:rPr lang="en-US" sz="4800" i="0" dirty="0">
                    <a:solidFill>
                      <a:schemeClr val="accent1"/>
                    </a:solidFill>
                    <a:latin typeface="+mj-lt"/>
                    <a:cs typeface="Poppins SemiBold" panose="02000000000000000000" pitchFamily="2" charset="0"/>
                  </a:rPr>
                  <a:t>• Therefore, we can assume that</a:t>
                </a:r>
              </a:p>
              <a:p>
                <a:pPr algn="just"/>
                <a:endParaRPr lang="pl-PL" sz="48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5A15CB0A-909A-7A74-38AC-867B80FB9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293" y="4223720"/>
                <a:ext cx="17857066" cy="7561494"/>
              </a:xfrm>
              <a:prstGeom prst="rect">
                <a:avLst/>
              </a:prstGeom>
              <a:blipFill>
                <a:blip r:embed="rId3"/>
                <a:stretch>
                  <a:fillRect l="-2083" t="-241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31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Errors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definitions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5A15CB0A-909A-7A74-38AC-867B80FB9856}"/>
                  </a:ext>
                </a:extLst>
              </p:cNvPr>
              <p:cNvSpPr txBox="1"/>
              <p:nvPr/>
            </p:nvSpPr>
            <p:spPr>
              <a:xfrm>
                <a:off x="2827293" y="4223720"/>
                <a:ext cx="17857066" cy="8624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:r>
                  <a:rPr lang="en-US" sz="4800" i="0" dirty="0">
                    <a:solidFill>
                      <a:schemeClr val="accent1"/>
                    </a:solidFill>
                    <a:latin typeface="+mj-lt"/>
                    <a:cs typeface="Poppins SemiBold" panose="02000000000000000000" pitchFamily="2" charset="0"/>
                  </a:rPr>
                  <a:t>relative error</a:t>
                </a:r>
                <a:r>
                  <a:rPr lang="pl-PL" sz="4800" i="0" dirty="0">
                    <a:solidFill>
                      <a:schemeClr val="accent1"/>
                    </a:solidFill>
                    <a:latin typeface="+mj-lt"/>
                    <a:cs typeface="Poppins SemiBold" panose="02000000000000000000" pitchFamily="2" charset="0"/>
                  </a:rPr>
                  <a:t>		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pl-PL" sz="4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sz="4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pl-PL" sz="4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l-PL" sz="4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pl-PL" sz="48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l-PL" sz="48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pl-PL" sz="48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l-PL" sz="48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den>
                    </m:f>
                  </m:oMath>
                </a14:m>
                <a:endParaRPr lang="pl-PL" sz="4800" i="0" dirty="0">
                  <a:solidFill>
                    <a:schemeClr val="accent1"/>
                  </a:solidFill>
                  <a:latin typeface="+mj-lt"/>
                </a:endParaRPr>
              </a:p>
              <a:p>
                <a:pPr algn="just"/>
                <a:endParaRPr lang="pl-PL" sz="4800" i="0" dirty="0">
                  <a:solidFill>
                    <a:schemeClr val="accent1"/>
                  </a:solidFill>
                  <a:latin typeface="+mj-lt"/>
                </a:endParaRPr>
              </a:p>
              <a:p>
                <a:pPr algn="just"/>
                <a:r>
                  <a:rPr lang="en-US" sz="4800" i="0" dirty="0">
                    <a:solidFill>
                      <a:schemeClr val="accent1"/>
                    </a:solidFill>
                    <a:latin typeface="+mj-lt"/>
                    <a:cs typeface="Poppins SemiBold" panose="02000000000000000000" pitchFamily="2" charset="0"/>
                  </a:rPr>
                  <a:t>The upper limit of the relative error is the number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𝛿</m:t>
                    </m:r>
                    <m:acc>
                      <m:accPr>
                        <m:chr m:val="̃"/>
                        <m:ctrlPr>
                          <a:rPr lang="en-US" sz="4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accPr>
                      <m:e>
                        <m:r>
                          <a:rPr lang="pl-PL" sz="4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pl-PL" sz="4800" i="0" dirty="0">
                    <a:solidFill>
                      <a:schemeClr val="accent1"/>
                    </a:solidFill>
                    <a:latin typeface="+mj-lt"/>
                    <a:cs typeface="Poppins SemiBold" panose="02000000000000000000" pitchFamily="2" charset="0"/>
                  </a:rPr>
                  <a:t> </a:t>
                </a:r>
                <a:r>
                  <a:rPr lang="en-US" sz="4800" i="0" dirty="0">
                    <a:solidFill>
                      <a:schemeClr val="accent1"/>
                    </a:solidFill>
                    <a:latin typeface="+mj-lt"/>
                    <a:cs typeface="Poppins SemiBold" panose="02000000000000000000" pitchFamily="2" charset="0"/>
                  </a:rPr>
                  <a:t>satisfying</a:t>
                </a:r>
                <a:r>
                  <a:rPr lang="pl-PL" sz="4800" i="0" dirty="0">
                    <a:solidFill>
                      <a:schemeClr val="accent1"/>
                    </a:solidFill>
                    <a:latin typeface="+mj-lt"/>
                    <a:cs typeface="Poppins SemiBold" panose="02000000000000000000" pitchFamily="2" charset="0"/>
                  </a:rPr>
                  <a:t>:</a:t>
                </a:r>
              </a:p>
              <a:p>
                <a:pPr algn="just"/>
                <a:endParaRPr lang="pl-PL" sz="4800" i="0" dirty="0">
                  <a:solidFill>
                    <a:schemeClr val="accent1"/>
                  </a:solidFill>
                  <a:latin typeface="+mj-lt"/>
                  <a:cs typeface="Poppins SemiBold" panose="02000000000000000000" pitchFamily="2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48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𝛿</m:t>
                    </m:r>
                  </m:oMath>
                </a14:m>
                <a:r>
                  <a:rPr lang="pl-PL" sz="4800" i="0" dirty="0">
                    <a:solidFill>
                      <a:schemeClr val="accent1"/>
                    </a:solidFill>
                    <a:latin typeface="+mj-lt"/>
                    <a:cs typeface="Poppins SemiBold" panose="02000000000000000000" pitchFamily="2" charset="0"/>
                  </a:rPr>
                  <a:t>&lt;=</a:t>
                </a:r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8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𝛿</m:t>
                    </m:r>
                    <m:acc>
                      <m:accPr>
                        <m:chr m:val="̃"/>
                        <m:ctrlPr>
                          <a:rPr lang="en-US" sz="4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accPr>
                      <m:e>
                        <m:r>
                          <a:rPr lang="pl-PL" sz="4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pl-PL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</a:p>
              <a:p>
                <a:r>
                  <a:rPr lang="pl-PL" sz="4800" dirty="0" err="1">
                    <a:solidFill>
                      <a:schemeClr val="accent1"/>
                    </a:solidFill>
                    <a:latin typeface="+mj-lt"/>
                    <a:cs typeface="Poppins SemiBold" panose="02000000000000000000" pitchFamily="2" charset="0"/>
                  </a:rPr>
                  <a:t>So</a:t>
                </a:r>
                <a:r>
                  <a:rPr lang="pl-PL" sz="4800" dirty="0">
                    <a:solidFill>
                      <a:schemeClr val="accent1"/>
                    </a:solidFill>
                    <a:latin typeface="+mj-lt"/>
                    <a:cs typeface="Poppins SemiBold" panose="02000000000000000000" pitchFamily="2" charset="0"/>
                  </a:rPr>
                  <a:t>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4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bPr>
                        <m:e>
                          <m:r>
                            <a:rPr lang="pl-PL" sz="4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∆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lang="en-US" sz="48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accPr>
                            <m:e>
                              <m:r>
                                <a:rPr lang="pl-PL" sz="48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𝑦</m:t>
                              </m:r>
                            </m:e>
                          </m:acc>
                        </m:sub>
                      </m:sSub>
                      <m:r>
                        <a:rPr lang="pl-PL" sz="4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pl-PL" sz="4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48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accPr>
                            <m:e>
                              <m:r>
                                <a:rPr lang="pl-PL" sz="48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pl-PL" sz="4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bPr>
                        <m:e>
                          <m:r>
                            <a:rPr lang="pl-PL" sz="4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𝛿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lang="en-US" sz="48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accPr>
                            <m:e>
                              <m:r>
                                <a:rPr lang="pl-PL" sz="48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𝑦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pl-PL" sz="4800" b="0" dirty="0">
                  <a:solidFill>
                    <a:schemeClr val="accent1"/>
                  </a:solidFill>
                  <a:latin typeface="+mj-lt"/>
                  <a:cs typeface="Poppins SemiBold" panose="02000000000000000000" pitchFamily="2" charset="0"/>
                </a:endParaRPr>
              </a:p>
              <a:p>
                <a:r>
                  <a:rPr lang="pl-PL" sz="4800" dirty="0">
                    <a:solidFill>
                      <a:schemeClr val="accent1"/>
                    </a:solidFill>
                    <a:latin typeface="+mj-lt"/>
                    <a:cs typeface="Poppins SemiBold" panose="02000000000000000000" pitchFamily="2" charset="0"/>
                  </a:rPr>
                  <a:t>and </a:t>
                </a:r>
                <a:r>
                  <a:rPr lang="en-US" sz="4800" dirty="0">
                    <a:solidFill>
                      <a:schemeClr val="accent1"/>
                    </a:solidFill>
                    <a:latin typeface="+mj-lt"/>
                    <a:cs typeface="Poppins SemiBold" panose="02000000000000000000" pitchFamily="2" charset="0"/>
                  </a:rPr>
                  <a:t>we can assume that</a:t>
                </a:r>
                <a:r>
                  <a:rPr lang="pl-PL" sz="4800" dirty="0">
                    <a:solidFill>
                      <a:schemeClr val="accent1"/>
                    </a:solidFill>
                    <a:latin typeface="+mj-lt"/>
                    <a:cs typeface="Poppins SemiBold" panose="02000000000000000000" pitchFamily="2" charset="0"/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pl-PL" sz="4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𝑦</m:t>
                    </m:r>
                    <m:r>
                      <a:rPr lang="pl-PL" sz="4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=</m:t>
                    </m:r>
                  </m:oMath>
                </a14:m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4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accPr>
                      <m:e>
                        <m:r>
                          <a:rPr lang="pl-PL" sz="4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𝑦</m:t>
                        </m:r>
                      </m:e>
                    </m:acc>
                    <m:r>
                      <a:rPr lang="pl-PL" sz="4800" b="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(1±</m:t>
                    </m:r>
                    <m:sSub>
                      <m:sSubPr>
                        <m:ctrlPr>
                          <a:rPr lang="pl-PL" sz="4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a:rPr lang="pl-PL" sz="4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𝛿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sz="48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accPr>
                          <m:e>
                            <m:r>
                              <a:rPr lang="pl-PL" sz="48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𝑦</m:t>
                            </m:r>
                          </m:e>
                        </m:acc>
                      </m:sub>
                    </m:sSub>
                    <m:r>
                      <a:rPr lang="pl-PL" sz="4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)</m:t>
                    </m:r>
                  </m:oMath>
                </a14:m>
                <a:r>
                  <a:rPr lang="pl-PL" sz="4800" dirty="0">
                    <a:solidFill>
                      <a:schemeClr val="accent1"/>
                    </a:solidFill>
                    <a:latin typeface="+mj-lt"/>
                    <a:cs typeface="Poppins SemiBold" panose="02000000000000000000" pitchFamily="2" charset="0"/>
                  </a:rPr>
                  <a:t> </a:t>
                </a:r>
              </a:p>
              <a:p>
                <a:pPr algn="ctr"/>
                <a:endParaRPr lang="pl-PL" sz="4800" i="0" dirty="0">
                  <a:solidFill>
                    <a:schemeClr val="accent1"/>
                  </a:solidFill>
                  <a:latin typeface="+mj-lt"/>
                  <a:cs typeface="Poppins SemiBold" panose="02000000000000000000" pitchFamily="2" charset="0"/>
                </a:endParaRPr>
              </a:p>
              <a:p>
                <a:pPr algn="just"/>
                <a:endParaRPr lang="pl-PL" sz="48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5A15CB0A-909A-7A74-38AC-867B80FB9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293" y="4223720"/>
                <a:ext cx="17857066" cy="8624156"/>
              </a:xfrm>
              <a:prstGeom prst="rect">
                <a:avLst/>
              </a:prstGeom>
              <a:blipFill>
                <a:blip r:embed="rId3"/>
                <a:stretch>
                  <a:fillRect l="-208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453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Errors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types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5A15CB0A-909A-7A74-38AC-867B80FB9856}"/>
                  </a:ext>
                </a:extLst>
              </p:cNvPr>
              <p:cNvSpPr txBox="1"/>
              <p:nvPr/>
            </p:nvSpPr>
            <p:spPr>
              <a:xfrm>
                <a:off x="2827293" y="4223720"/>
                <a:ext cx="17857066" cy="44319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914400" indent="-914400" algn="just">
                  <a:buAutoNum type="arabicPeriod"/>
                </a:pPr>
                <a:r>
                  <a:rPr lang="en-US" sz="4800" dirty="0">
                    <a:solidFill>
                      <a:schemeClr val="accent1"/>
                    </a:solidFill>
                    <a:latin typeface="+mj-lt"/>
                    <a:cs typeface="Poppins SemiBold" panose="02000000000000000000" pitchFamily="2" charset="0"/>
                  </a:rPr>
                  <a:t>Each numerical method calculates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48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accPr>
                      <m:e>
                        <m:r>
                          <a:rPr lang="pl-PL" sz="4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4800" dirty="0">
                    <a:solidFill>
                      <a:schemeClr val="accent1"/>
                    </a:solidFill>
                    <a:latin typeface="+mj-lt"/>
                    <a:cs typeface="Poppins SemiBold" panose="02000000000000000000" pitchFamily="2" charset="0"/>
                  </a:rPr>
                  <a:t> with the assumed accuracy and the assumed, usually</a:t>
                </a:r>
                <a:r>
                  <a:rPr lang="pl-PL" sz="4800" dirty="0">
                    <a:solidFill>
                      <a:schemeClr val="accent1"/>
                    </a:solidFill>
                    <a:latin typeface="+mj-lt"/>
                    <a:cs typeface="Poppins SemiBold" panose="02000000000000000000" pitchFamily="2" charset="0"/>
                  </a:rPr>
                  <a:t> </a:t>
                </a:r>
                <a:r>
                  <a:rPr lang="en-US" sz="4800" dirty="0">
                    <a:solidFill>
                      <a:schemeClr val="accent1"/>
                    </a:solidFill>
                    <a:latin typeface="+mj-lt"/>
                    <a:cs typeface="Poppins SemiBold" panose="02000000000000000000" pitchFamily="2" charset="0"/>
                  </a:rPr>
                  <a:t>defined by the error estimate (method error).</a:t>
                </a:r>
                <a:endParaRPr lang="pl-PL" sz="4800" dirty="0">
                  <a:solidFill>
                    <a:schemeClr val="accent1"/>
                  </a:solidFill>
                  <a:latin typeface="+mj-lt"/>
                  <a:cs typeface="Poppins SemiBold" panose="02000000000000000000" pitchFamily="2" charset="0"/>
                </a:endParaRPr>
              </a:p>
              <a:p>
                <a:pPr marL="914400" indent="-914400" algn="just">
                  <a:buAutoNum type="arabicPeriod"/>
                </a:pPr>
                <a:endParaRPr lang="pl-PL" sz="4800" dirty="0">
                  <a:solidFill>
                    <a:schemeClr val="accent1"/>
                  </a:solidFill>
                  <a:latin typeface="+mj-lt"/>
                  <a:cs typeface="Poppins SemiBold" panose="02000000000000000000" pitchFamily="2" charset="0"/>
                </a:endParaRPr>
              </a:p>
              <a:p>
                <a:pPr algn="just"/>
                <a:r>
                  <a:rPr lang="en-US" sz="4800" dirty="0">
                    <a:solidFill>
                      <a:schemeClr val="accent1"/>
                    </a:solidFill>
                    <a:latin typeface="+mj-lt"/>
                    <a:cs typeface="Poppins SemiBold" panose="02000000000000000000" pitchFamily="2" charset="0"/>
                  </a:rPr>
                  <a:t>2. The previously mentioned approximate models (problem error).</a:t>
                </a:r>
                <a:endParaRPr lang="pl-PL" sz="4800" dirty="0">
                  <a:solidFill>
                    <a:schemeClr val="accent1"/>
                  </a:solidFill>
                  <a:latin typeface="+mj-lt"/>
                  <a:cs typeface="Poppins SemiBold" panose="02000000000000000000" pitchFamily="2" charset="0"/>
                </a:endParaRPr>
              </a:p>
              <a:p>
                <a:pPr algn="just"/>
                <a:endParaRPr lang="en-US" sz="4800" dirty="0">
                  <a:solidFill>
                    <a:schemeClr val="accent1"/>
                  </a:solidFill>
                  <a:latin typeface="+mj-lt"/>
                  <a:cs typeface="Poppins SemiBold" panose="02000000000000000000" pitchFamily="2" charset="0"/>
                </a:endParaRPr>
              </a:p>
              <a:p>
                <a:pPr algn="just"/>
                <a:r>
                  <a:rPr lang="en-US" sz="4800" dirty="0">
                    <a:solidFill>
                      <a:schemeClr val="accent1"/>
                    </a:solidFill>
                    <a:latin typeface="+mj-lt"/>
                    <a:cs typeface="Poppins SemiBold" panose="02000000000000000000" pitchFamily="2" charset="0"/>
                  </a:rPr>
                  <a:t>3. Errors related to interruption of calculation (truncation error), e.g.:</a:t>
                </a:r>
                <a:endParaRPr lang="pl-PL" sz="48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5A15CB0A-909A-7A74-38AC-867B80FB9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293" y="4223720"/>
                <a:ext cx="17857066" cy="4431983"/>
              </a:xfrm>
              <a:prstGeom prst="rect">
                <a:avLst/>
              </a:prstGeom>
              <a:blipFill>
                <a:blip r:embed="rId3"/>
                <a:stretch>
                  <a:fillRect l="-2117" t="-4402" r="-2048" b="-742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Obraz 2">
            <a:extLst>
              <a:ext uri="{FF2B5EF4-FFF2-40B4-BE49-F238E27FC236}">
                <a16:creationId xmlns:a16="http://schemas.microsoft.com/office/drawing/2014/main" id="{9DEFA789-7FF5-C101-9471-4EA2A7A65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7291" y="8528725"/>
            <a:ext cx="16588941" cy="23542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pole tekstowe 4">
                <a:extLst>
                  <a:ext uri="{FF2B5EF4-FFF2-40B4-BE49-F238E27FC236}">
                    <a16:creationId xmlns:a16="http://schemas.microsoft.com/office/drawing/2014/main" id="{021AAA7A-85E3-F46B-29BF-2BC2C0C0AB30}"/>
                  </a:ext>
                </a:extLst>
              </p:cNvPr>
              <p:cNvSpPr txBox="1"/>
              <p:nvPr/>
            </p:nvSpPr>
            <p:spPr>
              <a:xfrm>
                <a:off x="2827291" y="10369961"/>
                <a:ext cx="20907352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4800" dirty="0">
                    <a:solidFill>
                      <a:schemeClr val="accent1"/>
                    </a:solidFill>
                    <a:latin typeface="+mj-lt"/>
                    <a:cs typeface="Poppins SemiBold" panose="02000000000000000000" pitchFamily="2" charset="0"/>
                  </a:rPr>
                  <a:t>where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</m:t>
                    </m:r>
                    <m:sSub>
                      <m:sSubPr>
                        <m:ctrlPr>
                          <a:rPr lang="pl-PL" sz="4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a:rPr lang="en-US" sz="48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𝐸</m:t>
                        </m:r>
                      </m:e>
                      <m:sub>
                        <m:r>
                          <a:rPr lang="en-US" sz="48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𝑛</m:t>
                        </m:r>
                      </m:sub>
                    </m:sSub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</m:t>
                    </m:r>
                  </m:oMath>
                </a14:m>
                <a:r>
                  <a:rPr lang="en-US" sz="4800" dirty="0">
                    <a:solidFill>
                      <a:schemeClr val="accent1"/>
                    </a:solidFill>
                    <a:latin typeface="+mj-lt"/>
                    <a:cs typeface="Poppins SemiBold" panose="02000000000000000000" pitchFamily="2" charset="0"/>
                  </a:rPr>
                  <a:t>is the truncation error resulting from the use of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𝑛</m:t>
                    </m:r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&lt;∞</m:t>
                    </m:r>
                  </m:oMath>
                </a14:m>
                <a:r>
                  <a:rPr lang="en-US" sz="4800" dirty="0">
                    <a:solidFill>
                      <a:schemeClr val="accent1"/>
                    </a:solidFill>
                    <a:latin typeface="+mj-lt"/>
                    <a:cs typeface="Poppins SemiBold" panose="02000000000000000000" pitchFamily="2" charset="0"/>
                  </a:rPr>
                  <a:t> terms of the series.</a:t>
                </a:r>
                <a:endParaRPr lang="pl-PL" sz="48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5" name="pole tekstowe 4">
                <a:extLst>
                  <a:ext uri="{FF2B5EF4-FFF2-40B4-BE49-F238E27FC236}">
                    <a16:creationId xmlns:a16="http://schemas.microsoft.com/office/drawing/2014/main" id="{021AAA7A-85E3-F46B-29BF-2BC2C0C0A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291" y="10369961"/>
                <a:ext cx="20907352" cy="1569660"/>
              </a:xfrm>
              <a:prstGeom prst="rect">
                <a:avLst/>
              </a:prstGeom>
              <a:blipFill>
                <a:blip r:embed="rId5"/>
                <a:stretch>
                  <a:fillRect l="-1341" t="-8527" r="-1312" b="-1976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612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Errors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types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–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rounding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error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5A15CB0A-909A-7A74-38AC-867B80FB9856}"/>
                  </a:ext>
                </a:extLst>
              </p:cNvPr>
              <p:cNvSpPr txBox="1"/>
              <p:nvPr/>
            </p:nvSpPr>
            <p:spPr>
              <a:xfrm>
                <a:off x="2827293" y="4223720"/>
                <a:ext cx="17857066" cy="80308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The number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𝑦</m:t>
                    </m:r>
                  </m:oMath>
                </a14:m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expressed in decimal form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4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accPr>
                      <m:e>
                        <m:r>
                          <a:rPr lang="pl-PL" sz="4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is correctly rounded at the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𝑑</m:t>
                    </m:r>
                  </m:oMath>
                </a14:m>
                <a:r>
                  <a:rPr lang="pl-PL" sz="4800" i="0" dirty="0">
                    <a:solidFill>
                      <a:schemeClr val="accent1"/>
                    </a:solidFill>
                    <a:latin typeface="+mj-lt"/>
                    <a:cs typeface="Poppins SemiBold" panose="02000000000000000000" pitchFamily="2" charset="0"/>
                  </a:rPr>
                  <a:t>-</a:t>
                </a:r>
                <a:r>
                  <a:rPr lang="en-US" sz="4800" i="0" dirty="0">
                    <a:solidFill>
                      <a:schemeClr val="accent1"/>
                    </a:solidFill>
                    <a:latin typeface="+mj-lt"/>
                    <a:cs typeface="Poppins SemiBold" panose="02000000000000000000" pitchFamily="2" charset="0"/>
                  </a:rPr>
                  <a:t>th</a:t>
                </a:r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position,</a:t>
                </a:r>
                <a:r>
                  <a:rPr lang="pl-PL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if: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80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Δ</m:t>
                      </m:r>
                      <m:r>
                        <a:rPr lang="en-US" sz="48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 ≤</m:t>
                      </m:r>
                      <m:f>
                        <m:fPr>
                          <m:ctrlPr>
                            <a:rPr lang="pl-PL" sz="4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fPr>
                        <m:num>
                          <m:r>
                            <a:rPr lang="pl-PL" sz="4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1</m:t>
                          </m:r>
                        </m:num>
                        <m:den>
                          <m:r>
                            <a:rPr lang="pl-PL" sz="4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l-PL" sz="4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pPr>
                        <m:e>
                          <m:r>
                            <a:rPr lang="pl-PL" sz="4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10</m:t>
                          </m:r>
                        </m:e>
                        <m:sup>
                          <m:r>
                            <a:rPr lang="pl-PL" sz="4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pl-PL" sz="48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  <a:p>
                <a:pPr algn="just"/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𝑑</m:t>
                    </m:r>
                  </m:oMath>
                </a14:m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is the position before or after the decimal point (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𝑑</m:t>
                    </m:r>
                  </m:oMath>
                </a14:m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unsigned or signed or equal to 0), e.g.:</a:t>
                </a:r>
                <a:endParaRPr lang="pl-PL" sz="48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  <a:p>
                <a:pPr algn="just"/>
                <a:r>
                  <a:rPr lang="pl-PL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𝑑</m:t>
                    </m:r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=0</m:t>
                    </m:r>
                  </m:oMath>
                </a14:m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means the unit</a:t>
                </a:r>
                <a:r>
                  <a:rPr lang="pl-PL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y</a:t>
                </a:r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position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l-PL" sz="48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pPr>
                      <m:e>
                        <m:r>
                          <a:rPr lang="en-US" sz="48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10</m:t>
                        </m:r>
                      </m:e>
                      <m:sup>
                        <m:r>
                          <a:rPr lang="en-US" sz="48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pl-PL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),</a:t>
                </a:r>
              </a:p>
              <a:p>
                <a:pPr algn="just"/>
                <a:r>
                  <a:rPr lang="pl-PL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𝑑</m:t>
                    </m:r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=3 </m:t>
                    </m:r>
                  </m:oMath>
                </a14:m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means the fourth position and is the thousandth position </a:t>
                </a:r>
                <a:r>
                  <a:rPr lang="pl-PL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		</a:t>
                </a:r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in decimal notation(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l-PL" sz="48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pPr>
                      <m:e>
                        <m:r>
                          <a:rPr lang="en-US" sz="48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10</m:t>
                        </m:r>
                      </m:e>
                      <m:sup>
                        <m:r>
                          <a:rPr lang="en-US" sz="48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),</a:t>
                </a:r>
              </a:p>
              <a:p>
                <a:pPr algn="just"/>
                <a:r>
                  <a:rPr lang="pl-PL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𝑑</m:t>
                    </m:r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=−4 </m:t>
                    </m:r>
                  </m:oMath>
                </a14:m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means the fourth decimal place and is the one </a:t>
                </a:r>
                <a:r>
                  <a:rPr lang="pl-PL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		</a:t>
                </a:r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ten-thousandth position in the notation</a:t>
                </a:r>
                <a:r>
                  <a:rPr lang="pl-PL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decimal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l-PL" sz="48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pPr>
                      <m:e>
                        <m:r>
                          <a:rPr lang="en-US" sz="48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10</m:t>
                        </m:r>
                      </m:e>
                      <m:sup>
                        <m:r>
                          <a:rPr lang="pl-PL" sz="4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−4</m:t>
                        </m:r>
                      </m:sup>
                    </m:sSup>
                    <m:r>
                      <a:rPr lang="pl-PL" sz="4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)</m:t>
                    </m:r>
                  </m:oMath>
                </a14:m>
                <a:endParaRPr lang="pl-PL" sz="48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5A15CB0A-909A-7A74-38AC-867B80FB9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293" y="4223720"/>
                <a:ext cx="17857066" cy="8030853"/>
              </a:xfrm>
              <a:prstGeom prst="rect">
                <a:avLst/>
              </a:prstGeom>
              <a:blipFill>
                <a:blip r:embed="rId3"/>
                <a:stretch>
                  <a:fillRect l="-2083" t="-2278" r="-2048" b="-372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656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Oorganization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: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3">
            <a:extLst>
              <a:ext uri="{FF2B5EF4-FFF2-40B4-BE49-F238E27FC236}">
                <a16:creationId xmlns:a16="http://schemas.microsoft.com/office/drawing/2014/main" id="{80F52F2D-E26B-E744-3C42-670DAE4D1928}"/>
              </a:ext>
            </a:extLst>
          </p:cNvPr>
          <p:cNvSpPr txBox="1"/>
          <p:nvPr/>
        </p:nvSpPr>
        <p:spPr>
          <a:xfrm>
            <a:off x="2827293" y="4151702"/>
            <a:ext cx="17857066" cy="581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5400" dirty="0">
                <a:solidFill>
                  <a:schemeClr val="accent1"/>
                </a:solidFill>
                <a:cs typeface="Poppins SemiBold" panose="02000000000000000000" pitchFamily="2" charset="0"/>
              </a:rPr>
              <a:t>Lecture: 20/16 meetings</a:t>
            </a:r>
            <a:r>
              <a:rPr lang="pl-PL" sz="5400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en-US" sz="5400" dirty="0">
                <a:solidFill>
                  <a:schemeClr val="accent1"/>
                </a:solidFill>
                <a:cs typeface="Poppins SemiBold" panose="02000000000000000000" pitchFamily="2" charset="0"/>
              </a:rPr>
              <a:t>discussion of numerical </a:t>
            </a:r>
            <a:r>
              <a:rPr lang="pl-PL" sz="5400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method</a:t>
            </a:r>
            <a:r>
              <a:rPr lang="en-US" sz="5400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endParaRPr lang="pl-PL" sz="5400" dirty="0">
              <a:solidFill>
                <a:schemeClr val="accent1"/>
              </a:solidFill>
              <a:cs typeface="Poppins SemiBold" panose="02000000000000000000" pitchFamily="2" charset="0"/>
            </a:endParaRPr>
          </a:p>
          <a:p>
            <a:pPr algn="just"/>
            <a:endParaRPr lang="pl-PL" sz="5400" dirty="0">
              <a:solidFill>
                <a:schemeClr val="accent1"/>
              </a:solidFill>
              <a:cs typeface="Poppins SemiBold" panose="02000000000000000000" pitchFamily="2" charset="0"/>
            </a:endParaRPr>
          </a:p>
          <a:p>
            <a:pPr algn="just"/>
            <a:r>
              <a:rPr lang="en-US" sz="5400" dirty="0">
                <a:solidFill>
                  <a:schemeClr val="accent1"/>
                </a:solidFill>
                <a:cs typeface="Poppins SemiBold" panose="02000000000000000000" pitchFamily="2" charset="0"/>
              </a:rPr>
              <a:t>During the lecture the basic computing environment</a:t>
            </a:r>
            <a:r>
              <a:rPr lang="pl-PL" sz="5400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5400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will</a:t>
            </a:r>
            <a:r>
              <a:rPr lang="pl-PL" sz="5400" dirty="0">
                <a:solidFill>
                  <a:schemeClr val="accent1"/>
                </a:solidFill>
                <a:cs typeface="Poppins SemiBold" panose="02000000000000000000" pitchFamily="2" charset="0"/>
              </a:rPr>
              <a:t> be</a:t>
            </a:r>
            <a:r>
              <a:rPr lang="en-US" sz="5400" dirty="0">
                <a:solidFill>
                  <a:schemeClr val="accent1"/>
                </a:solidFill>
                <a:cs typeface="Poppins SemiBold" panose="02000000000000000000" pitchFamily="2" charset="0"/>
              </a:rPr>
              <a:t> the </a:t>
            </a:r>
            <a:r>
              <a:rPr lang="en-US" sz="5400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Matlab</a:t>
            </a:r>
            <a:r>
              <a:rPr lang="en-US" sz="5400" dirty="0">
                <a:solidFill>
                  <a:schemeClr val="accent1"/>
                </a:solidFill>
                <a:cs typeface="Poppins SemiBold" panose="02000000000000000000" pitchFamily="2" charset="0"/>
              </a:rPr>
              <a:t> program from MathWorks.</a:t>
            </a:r>
          </a:p>
          <a:p>
            <a:pPr algn="just"/>
            <a:endParaRPr lang="pl-PL" sz="5400" dirty="0">
              <a:solidFill>
                <a:schemeClr val="accent1"/>
              </a:solidFill>
              <a:cs typeface="Poppins SemiBold" panose="02000000000000000000" pitchFamily="2" charset="0"/>
            </a:endParaRPr>
          </a:p>
          <a:p>
            <a:pPr algn="just"/>
            <a:r>
              <a:rPr lang="en-US" sz="5400" dirty="0">
                <a:solidFill>
                  <a:schemeClr val="accent1"/>
                </a:solidFill>
                <a:cs typeface="Poppins SemiBold" panose="02000000000000000000" pitchFamily="2" charset="0"/>
              </a:rPr>
              <a:t>During the course there will be two small tests and five homework assignments for assessment</a:t>
            </a:r>
            <a:r>
              <a:rPr lang="pl-PL" sz="5400" dirty="0">
                <a:solidFill>
                  <a:schemeClr val="accent1"/>
                </a:solidFill>
                <a:cs typeface="Poppins SemiBold" panose="02000000000000000000" pitchFamily="2" charset="0"/>
              </a:rPr>
              <a:t> and </a:t>
            </a:r>
            <a:r>
              <a:rPr lang="pl-PL" sz="5400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final</a:t>
            </a:r>
            <a:r>
              <a:rPr lang="pl-PL" sz="5400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5400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exam</a:t>
            </a:r>
            <a:endParaRPr lang="en-US" sz="5400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22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Errors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types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–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rounding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error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5A15CB0A-909A-7A74-38AC-867B80FB9856}"/>
                  </a:ext>
                </a:extLst>
              </p:cNvPr>
              <p:cNvSpPr txBox="1"/>
              <p:nvPr/>
            </p:nvSpPr>
            <p:spPr>
              <a:xfrm>
                <a:off x="2827293" y="4223720"/>
                <a:ext cx="17857066" cy="80308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The number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𝑦</m:t>
                    </m:r>
                  </m:oMath>
                </a14:m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expressed in decimal form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4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accPr>
                      <m:e>
                        <m:r>
                          <a:rPr lang="pl-PL" sz="4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is correctly rounded at the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𝑑</m:t>
                    </m:r>
                  </m:oMath>
                </a14:m>
                <a:r>
                  <a:rPr lang="pl-PL" sz="4800" i="0" dirty="0">
                    <a:solidFill>
                      <a:schemeClr val="accent1"/>
                    </a:solidFill>
                    <a:latin typeface="+mj-lt"/>
                    <a:cs typeface="Poppins SemiBold" panose="02000000000000000000" pitchFamily="2" charset="0"/>
                  </a:rPr>
                  <a:t>-</a:t>
                </a:r>
                <a:r>
                  <a:rPr lang="en-US" sz="4800" i="0" dirty="0">
                    <a:solidFill>
                      <a:schemeClr val="accent1"/>
                    </a:solidFill>
                    <a:latin typeface="+mj-lt"/>
                    <a:cs typeface="Poppins SemiBold" panose="02000000000000000000" pitchFamily="2" charset="0"/>
                  </a:rPr>
                  <a:t>th</a:t>
                </a:r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position,</a:t>
                </a:r>
                <a:r>
                  <a:rPr lang="pl-PL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if: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80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Δ</m:t>
                      </m:r>
                      <m:r>
                        <a:rPr lang="en-US" sz="48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 ≤</m:t>
                      </m:r>
                      <m:f>
                        <m:fPr>
                          <m:ctrlPr>
                            <a:rPr lang="pl-PL" sz="4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fPr>
                        <m:num>
                          <m:r>
                            <a:rPr lang="pl-PL" sz="4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1</m:t>
                          </m:r>
                        </m:num>
                        <m:den>
                          <m:r>
                            <a:rPr lang="pl-PL" sz="4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l-PL" sz="4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sSupPr>
                        <m:e>
                          <m:r>
                            <a:rPr lang="pl-PL" sz="4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10</m:t>
                          </m:r>
                        </m:e>
                        <m:sup>
                          <m:r>
                            <a:rPr lang="pl-PL" sz="4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pl-PL" sz="48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  <a:p>
                <a:pPr algn="just"/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𝑑</m:t>
                    </m:r>
                  </m:oMath>
                </a14:m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is the position before or after the decimal point (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𝑑</m:t>
                    </m:r>
                  </m:oMath>
                </a14:m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unsigned or signed or equal to 0), e.g.:</a:t>
                </a:r>
                <a:endParaRPr lang="pl-PL" sz="48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  <a:p>
                <a:pPr algn="just"/>
                <a:r>
                  <a:rPr lang="pl-PL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𝑑</m:t>
                    </m:r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=0</m:t>
                    </m:r>
                  </m:oMath>
                </a14:m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means the unit</a:t>
                </a:r>
                <a:r>
                  <a:rPr lang="pl-PL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y</a:t>
                </a:r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position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l-PL" sz="48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pPr>
                      <m:e>
                        <m:r>
                          <a:rPr lang="en-US" sz="48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10</m:t>
                        </m:r>
                      </m:e>
                      <m:sup>
                        <m:r>
                          <a:rPr lang="en-US" sz="48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pl-PL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),</a:t>
                </a:r>
              </a:p>
              <a:p>
                <a:pPr algn="just"/>
                <a:r>
                  <a:rPr lang="pl-PL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𝑑</m:t>
                    </m:r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=3 </m:t>
                    </m:r>
                  </m:oMath>
                </a14:m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means the fourth position and is the thousandth position </a:t>
                </a:r>
                <a:r>
                  <a:rPr lang="pl-PL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		</a:t>
                </a:r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in decimal notation(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l-PL" sz="48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pPr>
                      <m:e>
                        <m:r>
                          <a:rPr lang="en-US" sz="48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10</m:t>
                        </m:r>
                      </m:e>
                      <m:sup>
                        <m:r>
                          <a:rPr lang="en-US" sz="48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),</a:t>
                </a:r>
              </a:p>
              <a:p>
                <a:pPr algn="just"/>
                <a:r>
                  <a:rPr lang="pl-PL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𝑑</m:t>
                    </m:r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=−4 </m:t>
                    </m:r>
                  </m:oMath>
                </a14:m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means the fourth decimal place and is the one </a:t>
                </a:r>
                <a:r>
                  <a:rPr lang="pl-PL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		</a:t>
                </a:r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ten-thousandth position in the notation</a:t>
                </a:r>
                <a:r>
                  <a:rPr lang="pl-PL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decimal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l-PL" sz="48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pPr>
                      <m:e>
                        <m:r>
                          <a:rPr lang="en-US" sz="48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10</m:t>
                        </m:r>
                      </m:e>
                      <m:sup>
                        <m:r>
                          <a:rPr lang="pl-PL" sz="4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−4</m:t>
                        </m:r>
                      </m:sup>
                    </m:sSup>
                    <m:r>
                      <a:rPr lang="pl-PL" sz="4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)</m:t>
                    </m:r>
                  </m:oMath>
                </a14:m>
                <a:endParaRPr lang="pl-PL" sz="48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5A15CB0A-909A-7A74-38AC-867B80FB9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293" y="4223720"/>
                <a:ext cx="17857066" cy="8030853"/>
              </a:xfrm>
              <a:prstGeom prst="rect">
                <a:avLst/>
              </a:prstGeom>
              <a:blipFill>
                <a:blip r:embed="rId3"/>
                <a:stretch>
                  <a:fillRect l="-2083" t="-2278" r="-2048" b="-372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739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Errors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types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–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rounding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error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5A15CB0A-909A-7A74-38AC-867B80FB9856}"/>
                  </a:ext>
                </a:extLst>
              </p:cNvPr>
              <p:cNvSpPr txBox="1"/>
              <p:nvPr/>
            </p:nvSpPr>
            <p:spPr>
              <a:xfrm>
                <a:off x="2827293" y="4223720"/>
                <a:ext cx="17857066" cy="57792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What is the conclusion?</a:t>
                </a:r>
                <a:endParaRPr lang="pl-PL" sz="48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  <a:p>
                <a:pPr algn="just"/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Analyzing the errors, the result 65.48 and 65.480 have different rounding errors:</a:t>
                </a:r>
                <a:endParaRPr lang="pl-PL" sz="48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  <a:p>
                <a:pPr lvl="1" algn="just"/>
                <a14:m>
                  <m:oMath xmlns:m="http://schemas.openxmlformats.org/officeDocument/2006/math"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65.48</m:t>
                    </m:r>
                  </m:oMath>
                </a14:m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rounded to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𝑑</m:t>
                    </m:r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= −2</m:t>
                    </m:r>
                  </m:oMath>
                </a14:m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, so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80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Δ</m:t>
                    </m:r>
                    <m:r>
                      <a:rPr lang="en-US" sz="48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≤</m:t>
                    </m:r>
                    <m:f>
                      <m:fPr>
                        <m:ctrlPr>
                          <a:rPr lang="pl-PL" sz="4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fPr>
                      <m:num>
                        <m:r>
                          <a:rPr lang="en-US" sz="4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1</m:t>
                        </m:r>
                      </m:num>
                      <m:den>
                        <m:r>
                          <a:rPr lang="en-US" sz="4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pl-PL" sz="4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pPr>
                      <m:e>
                        <m:r>
                          <a:rPr lang="en-US" sz="4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10</m:t>
                        </m:r>
                      </m:e>
                      <m:sup>
                        <m:r>
                          <a:rPr lang="en-US" sz="4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−2</m:t>
                        </m:r>
                      </m:sup>
                    </m:sSup>
                    <m:r>
                      <a:rPr lang="en-US" sz="48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= </m:t>
                    </m:r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0.005</m:t>
                    </m:r>
                  </m:oMath>
                </a14:m>
                <a:endParaRPr lang="pl-PL" sz="48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  <a:p>
                <a:pPr lvl="1" algn="just"/>
                <a14:m>
                  <m:oMath xmlns:m="http://schemas.openxmlformats.org/officeDocument/2006/math"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65.480</m:t>
                    </m:r>
                  </m:oMath>
                </a14:m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rounded to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𝑑</m:t>
                    </m:r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= −3</m:t>
                    </m:r>
                  </m:oMath>
                </a14:m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, so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80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Δ</m:t>
                    </m:r>
                    <m:r>
                      <a:rPr lang="en-US" sz="48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≤</m:t>
                    </m:r>
                    <m:f>
                      <m:fPr>
                        <m:ctrlPr>
                          <a:rPr lang="pl-PL" sz="4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fPr>
                      <m:num>
                        <m:r>
                          <a:rPr lang="en-US" sz="4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1</m:t>
                        </m:r>
                      </m:num>
                      <m:den>
                        <m:r>
                          <a:rPr lang="en-US" sz="4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pl-PL" sz="4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pPr>
                      <m:e>
                        <m:r>
                          <a:rPr lang="en-US" sz="4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10</m:t>
                        </m:r>
                      </m:e>
                      <m:sup>
                        <m:r>
                          <a:rPr lang="en-US" sz="4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−3</m:t>
                        </m:r>
                      </m:sup>
                    </m:sSup>
                    <m:r>
                      <a:rPr lang="en-US" sz="48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= </m:t>
                    </m:r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0.0005</m:t>
                    </m:r>
                  </m:oMath>
                </a14:m>
                <a:endParaRPr lang="pl-PL" sz="48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  <a:p>
                <a:pPr algn="just"/>
                <a:endParaRPr lang="pl-PL" sz="48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  <a:p>
                <a:pPr algn="just"/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Rounding rules?</a:t>
                </a:r>
                <a:endParaRPr lang="pl-PL" sz="48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5A15CB0A-909A-7A74-38AC-867B80FB9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293" y="4223720"/>
                <a:ext cx="17857066" cy="5779274"/>
              </a:xfrm>
              <a:prstGeom prst="rect">
                <a:avLst/>
              </a:prstGeom>
              <a:blipFill>
                <a:blip r:embed="rId3"/>
                <a:stretch>
                  <a:fillRect l="-2083" t="-3165" r="-2048" b="-538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052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Error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calculation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5A15CB0A-909A-7A74-38AC-867B80FB9856}"/>
                  </a:ext>
                </a:extLst>
              </p:cNvPr>
              <p:cNvSpPr txBox="1"/>
              <p:nvPr/>
            </p:nvSpPr>
            <p:spPr>
              <a:xfrm>
                <a:off x="2827293" y="3669205"/>
                <a:ext cx="17857066" cy="73866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The general formulation of the problem requires the assumption that we have a differentiable function</a:t>
                </a:r>
                <a:r>
                  <a:rPr lang="pl-PL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𝑦</m:t>
                    </m:r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= </m:t>
                    </m:r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𝑓</m:t>
                    </m:r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(</m:t>
                    </m:r>
                    <m:sSub>
                      <m:sSubPr>
                        <m:ctrlPr>
                          <a:rPr lang="pl-PL" sz="4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a:rPr lang="en-US" sz="48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en-US" sz="48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1</m:t>
                        </m:r>
                      </m:sub>
                    </m:sSub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, </m:t>
                    </m:r>
                    <m:sSub>
                      <m:sSubPr>
                        <m:ctrlPr>
                          <a:rPr lang="pl-PL" sz="4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a:rPr lang="en-US" sz="48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en-US" sz="48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, · · · , </m:t>
                    </m:r>
                    <m:sSub>
                      <m:sSubPr>
                        <m:ctrlPr>
                          <a:rPr lang="pl-PL" sz="4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a:rPr lang="en-US" sz="4800" i="1" dirty="0" err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en-US" sz="4800" i="1" dirty="0" err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𝑛</m:t>
                        </m:r>
                      </m:sub>
                    </m:sSub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) </m:t>
                    </m:r>
                  </m:oMath>
                </a14:m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and we know the error values of each of the arguments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80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Δ</m:t>
                    </m:r>
                    <m:sSub>
                      <m:sSubPr>
                        <m:ctrlPr>
                          <a:rPr lang="pl-PL" sz="4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a:rPr lang="en-US" sz="48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en-US" sz="48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1</m:t>
                        </m:r>
                      </m:sub>
                    </m:sSub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480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Δ</m:t>
                    </m:r>
                    <m:sSub>
                      <m:sSubPr>
                        <m:ctrlPr>
                          <a:rPr lang="pl-PL" sz="4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a:rPr lang="en-US" sz="48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en-US" sz="48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, · · · , </m:t>
                    </m:r>
                    <m:r>
                      <m:rPr>
                        <m:sty m:val="p"/>
                      </m:rPr>
                      <a:rPr lang="en-US" sz="4800" i="0" dirty="0" err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Δ</m:t>
                    </m:r>
                    <m:sSub>
                      <m:sSubPr>
                        <m:ctrlPr>
                          <a:rPr lang="pl-PL" sz="4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a:rPr lang="en-US" sz="4800" i="1" dirty="0" err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en-US" sz="4800" i="1" dirty="0" err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𝑛</m:t>
                        </m:r>
                      </m:sub>
                    </m:sSub>
                  </m:oMath>
                </a14:m>
                <a:endParaRPr lang="pl-PL" sz="48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  <a:p>
                <a:pPr algn="just"/>
                <a:endParaRPr lang="pl-PL" sz="48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  <a:p>
                <a:pPr algn="just"/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𝑥</m:t>
                    </m:r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= </m:t>
                    </m:r>
                    <m:d>
                      <m:dPr>
                        <m:begChr m:val="["/>
                        <m:endChr m:val="]"/>
                        <m:ctrlPr>
                          <a:rPr lang="en-US" sz="4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sz="48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en-US" sz="480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80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8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, </m:t>
                        </m:r>
                        <m:sSub>
                          <m:sSubPr>
                            <m:ctrlPr>
                              <a:rPr lang="pl-PL" sz="48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en-US" sz="480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80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48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, </m:t>
                        </m:r>
                        <m:r>
                          <a:rPr lang="pl-PL" sz="4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…</m:t>
                        </m:r>
                        <m:r>
                          <a:rPr lang="en-US" sz="48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, </m:t>
                        </m:r>
                        <m:sSub>
                          <m:sSubPr>
                            <m:ctrlPr>
                              <a:rPr lang="pl-PL" sz="48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en-US" sz="4800" i="1" dirty="0" err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800" i="1" dirty="0" err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pl-PL" sz="4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</m:t>
                    </m:r>
                  </m:oMath>
                </a14:m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80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Δ</m:t>
                    </m:r>
                    <m:r>
                      <a:rPr lang="en-US" sz="4800" i="1" dirty="0" err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𝑥</m:t>
                    </m:r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= [</m:t>
                    </m:r>
                    <m:r>
                      <m:rPr>
                        <m:sty m:val="p"/>
                      </m:rPr>
                      <a:rPr lang="en-US" sz="480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Δ</m:t>
                    </m:r>
                    <m:sSub>
                      <m:sSubPr>
                        <m:ctrlPr>
                          <a:rPr lang="pl-PL" sz="4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a:rPr lang="en-US" sz="48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en-US" sz="48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1</m:t>
                        </m:r>
                      </m:sub>
                    </m:sSub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480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Δ</m:t>
                    </m:r>
                    <m:sSub>
                      <m:sSubPr>
                        <m:ctrlPr>
                          <a:rPr lang="pl-PL" sz="4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a:rPr lang="en-US" sz="48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en-US" sz="48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, </m:t>
                    </m:r>
                    <m:r>
                      <a:rPr lang="pl-PL" sz="4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…</m:t>
                    </m:r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, </m:t>
                    </m:r>
                    <m:r>
                      <m:rPr>
                        <m:sty m:val="p"/>
                      </m:rPr>
                      <a:rPr lang="en-US" sz="4800" i="0" dirty="0" err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Δ</m:t>
                    </m:r>
                    <m:sSub>
                      <m:sSubPr>
                        <m:ctrlPr>
                          <a:rPr lang="pl-PL" sz="4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a:rPr lang="en-US" sz="4800" i="1" dirty="0" err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en-US" sz="4800" i="1" dirty="0" err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𝑛</m:t>
                        </m:r>
                      </m:sub>
                    </m:sSub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]</m:t>
                    </m:r>
                  </m:oMath>
                </a14:m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𝑦</m:t>
                    </m:r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= </m:t>
                    </m:r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𝑓</m:t>
                    </m:r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(</m:t>
                    </m:r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𝑥</m:t>
                    </m:r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)</m:t>
                    </m:r>
                  </m:oMath>
                </a14:m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.</a:t>
                </a:r>
                <a:endParaRPr lang="pl-PL" sz="48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  <a:p>
                <a:pPr algn="just"/>
                <a:endParaRPr lang="pl-PL" sz="48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l-GR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|</m:t>
                    </m:r>
                    <m:r>
                      <m:rPr>
                        <m:sty m:val="p"/>
                      </m:rPr>
                      <a:rPr lang="el-GR" sz="480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Δ</m:t>
                    </m:r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𝑦</m:t>
                    </m:r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| = |</m:t>
                    </m:r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𝑓</m:t>
                    </m:r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(</m:t>
                    </m:r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𝑥</m:t>
                    </m:r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sz="480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Δ</m:t>
                    </m:r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𝑥</m:t>
                    </m:r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)−</m:t>
                    </m:r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𝑓</m:t>
                    </m:r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(</m:t>
                    </m:r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𝑥</m:t>
                    </m:r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)|</m:t>
                    </m:r>
                  </m:oMath>
                </a14:m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.</a:t>
                </a:r>
                <a:endParaRPr lang="pl-PL" sz="48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  <a:p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Assuming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80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Δ</m:t>
                    </m:r>
                    <m:r>
                      <a:rPr lang="en-US" sz="4800" i="1" dirty="0" err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𝑥</m:t>
                    </m:r>
                  </m:oMath>
                </a14:m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contains small quantities, then:</a:t>
                </a:r>
                <a:endParaRPr lang="pl-PL" sz="48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  <a:p>
                <a:pPr algn="ctr"/>
                <a:endParaRPr lang="pl-PL" sz="48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  <a:p>
                <a:pPr algn="ctr"/>
                <a:endParaRPr lang="pl-PL" sz="48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5A15CB0A-909A-7A74-38AC-867B80FB9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293" y="3669205"/>
                <a:ext cx="17857066" cy="7386638"/>
              </a:xfrm>
              <a:prstGeom prst="rect">
                <a:avLst/>
              </a:prstGeom>
              <a:blipFill>
                <a:blip r:embed="rId3"/>
                <a:stretch>
                  <a:fillRect l="-2083" t="-2475" r="-204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pole tekstowe 3">
                <a:extLst>
                  <a:ext uri="{FF2B5EF4-FFF2-40B4-BE49-F238E27FC236}">
                    <a16:creationId xmlns:a16="http://schemas.microsoft.com/office/drawing/2014/main" id="{D1A0D04E-5BF7-8AE5-D2C5-EE05238D7243}"/>
                  </a:ext>
                </a:extLst>
              </p:cNvPr>
              <p:cNvSpPr txBox="1"/>
              <p:nvPr/>
            </p:nvSpPr>
            <p:spPr>
              <a:xfrm>
                <a:off x="8648700" y="524554"/>
                <a:ext cx="7086600" cy="15481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60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sz="60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fPr>
                      <m:num>
                        <m:r>
                          <a:rPr lang="en-US" sz="6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𝜕</m:t>
                        </m:r>
                      </m:num>
                      <m:den>
                        <m:r>
                          <a:rPr lang="en-US" sz="6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𝜕</m:t>
                        </m:r>
                        <m:r>
                          <a:rPr lang="pl-PL" sz="6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𝑥</m:t>
                        </m:r>
                      </m:den>
                    </m:f>
                    <m:r>
                      <a:rPr lang="pl-PL" sz="6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= </m:t>
                    </m:r>
                    <m:func>
                      <m:funcPr>
                        <m:ctrlPr>
                          <a:rPr lang="pl-PL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pl-PL" sz="60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lim</m:t>
                            </m:r>
                          </m:e>
                          <m:lim>
                            <m: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h</m:t>
                            </m:r>
                            <m: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fPr>
                          <m:num>
                            <m: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pl-PL" sz="6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</m:ctrlPr>
                              </m:dPr>
                              <m:e>
                                <m:r>
                                  <a:rPr lang="pl-PL" sz="6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𝑥</m:t>
                                </m:r>
                                <m:r>
                                  <a:rPr lang="pl-PL" sz="6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+</m:t>
                                </m:r>
                                <m:r>
                                  <a:rPr lang="pl-PL" sz="6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h</m:t>
                                </m:r>
                              </m:e>
                            </m:d>
                            <m: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−</m:t>
                            </m:r>
                            <m: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pl-PL" sz="6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</m:ctrlPr>
                              </m:dPr>
                              <m:e>
                                <m:r>
                                  <a:rPr lang="pl-PL" sz="6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h</m:t>
                            </m:r>
                          </m:den>
                        </m:f>
                      </m:e>
                    </m:func>
                  </m:oMath>
                </a14:m>
                <a:endParaRPr lang="en-US" sz="60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4" name="pole tekstowe 3">
                <a:extLst>
                  <a:ext uri="{FF2B5EF4-FFF2-40B4-BE49-F238E27FC236}">
                    <a16:creationId xmlns:a16="http://schemas.microsoft.com/office/drawing/2014/main" id="{D1A0D04E-5BF7-8AE5-D2C5-EE05238D7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8700" y="524554"/>
                <a:ext cx="7086600" cy="15481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pole tekstowe 2">
                <a:extLst>
                  <a:ext uri="{FF2B5EF4-FFF2-40B4-BE49-F238E27FC236}">
                    <a16:creationId xmlns:a16="http://schemas.microsoft.com/office/drawing/2014/main" id="{4EEC6FE0-38D9-CC68-1195-2C48E13A7DF5}"/>
                  </a:ext>
                </a:extLst>
              </p:cNvPr>
              <p:cNvSpPr txBox="1"/>
              <p:nvPr/>
            </p:nvSpPr>
            <p:spPr>
              <a:xfrm>
                <a:off x="5652206" y="9491540"/>
                <a:ext cx="12207240" cy="19407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pl-PL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dPr>
                        <m:e>
                          <m:r>
                            <a:rPr lang="pl-PL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∆</m:t>
                          </m:r>
                          <m:r>
                            <a:rPr lang="pl-PL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𝑦</m:t>
                          </m:r>
                        </m:e>
                      </m:d>
                      <m:r>
                        <a:rPr lang="pl-PL" sz="4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≈</m:t>
                      </m:r>
                      <m:d>
                        <m:dPr>
                          <m:begChr m:val="|"/>
                          <m:endChr m:val="|"/>
                          <m:ctrlPr>
                            <a:rPr lang="pl-PL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dPr>
                        <m:e>
                          <m:r>
                            <a:rPr lang="pl-PL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𝛿</m:t>
                          </m:r>
                          <m:r>
                            <a:rPr lang="pl-PL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pl-PL" sz="4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dPr>
                            <m:e>
                              <m:r>
                                <a:rPr lang="pl-PL" sz="4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pl-PL" sz="4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= </m:t>
                      </m:r>
                      <m:d>
                        <m:dPr>
                          <m:begChr m:val="|"/>
                          <m:endChr m:val="|"/>
                          <m:ctrlPr>
                            <a:rPr lang="pl-PL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pl-PL" sz="4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l-PL" sz="4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𝑖</m:t>
                              </m:r>
                              <m:r>
                                <a:rPr lang="pl-PL" sz="4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l-PL" sz="4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pl-PL" sz="4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𝜕</m:t>
                                  </m:r>
                                  <m:r>
                                    <a:rPr lang="pl-PL" sz="4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sz="4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pl-PL" sz="4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Poppins SemiBold" panose="02000000000000000000" pitchFamily="2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4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Poppins SemiBold" panose="02000000000000000000" pitchFamily="2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l-PL" sz="4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Poppins SemiBold" panose="02000000000000000000" pitchFamily="2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pl-PL" sz="4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l-PL" sz="4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sz="4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sz="4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pl-PL" sz="4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 SemiBold" panose="02000000000000000000" pitchFamily="2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pl-PL" sz="4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l-PL" sz="4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𝑖</m:t>
                          </m:r>
                          <m:r>
                            <a:rPr lang="pl-PL" sz="4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=1</m:t>
                          </m:r>
                        </m:sub>
                        <m:sup>
                          <m:r>
                            <a:rPr lang="pl-PL" sz="4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 SemiBold" panose="02000000000000000000" pitchFamily="2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pl-PL" sz="4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l-PL" sz="4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𝜕</m:t>
                                  </m:r>
                                  <m:r>
                                    <a:rPr lang="pl-PL" sz="4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sz="4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pl-PL" sz="4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Poppins SemiBold" panose="02000000000000000000" pitchFamily="2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4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Poppins SemiBold" panose="02000000000000000000" pitchFamily="2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l-PL" sz="4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Poppins SemiBold" panose="02000000000000000000" pitchFamily="2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pl-PL" sz="4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</m:ctrlPr>
                            </m:dPr>
                            <m:e>
                              <m:r>
                                <a:rPr lang="pl-PL" sz="4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 SemiBold" panose="02000000000000000000" pitchFamily="2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l-PL" sz="4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sz="4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sz="4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 SemiBold" panose="02000000000000000000" pitchFamily="2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pl-PL" sz="4400" dirty="0"/>
              </a:p>
            </p:txBody>
          </p:sp>
        </mc:Choice>
        <mc:Fallback xmlns="">
          <p:sp>
            <p:nvSpPr>
              <p:cNvPr id="3" name="pole tekstowe 2">
                <a:extLst>
                  <a:ext uri="{FF2B5EF4-FFF2-40B4-BE49-F238E27FC236}">
                    <a16:creationId xmlns:a16="http://schemas.microsoft.com/office/drawing/2014/main" id="{4EEC6FE0-38D9-CC68-1195-2C48E13A7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206" y="9491540"/>
                <a:ext cx="12207240" cy="1940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049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Error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calculation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5A15CB0A-909A-7A74-38AC-867B80FB9856}"/>
                  </a:ext>
                </a:extLst>
              </p:cNvPr>
              <p:cNvSpPr txBox="1"/>
              <p:nvPr/>
            </p:nvSpPr>
            <p:spPr>
              <a:xfrm>
                <a:off x="2827292" y="3669205"/>
                <a:ext cx="18173427" cy="7411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:r>
                  <a:rPr lang="pl-PL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pl-PL" sz="4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𝑦</m:t>
                    </m:r>
                    <m:r>
                      <a:rPr lang="pl-PL" sz="4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=</m:t>
                    </m:r>
                    <m:r>
                      <a:rPr lang="pl-PL" sz="4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𝑓</m:t>
                    </m:r>
                    <m:d>
                      <m:dPr>
                        <m:ctrlPr>
                          <a:rPr lang="pl-PL" sz="4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r>
                          <a:rPr lang="pl-PL" sz="4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𝑥</m:t>
                        </m:r>
                      </m:e>
                    </m:d>
                    <m:r>
                      <a:rPr lang="pl-PL" sz="4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l-PL" sz="4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l-PL" sz="4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𝑖</m:t>
                        </m:r>
                        <m:r>
                          <a:rPr lang="pl-PL" sz="4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=1</m:t>
                        </m:r>
                      </m:sub>
                      <m:sup>
                        <m:r>
                          <a:rPr lang="pl-PL" sz="4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pl-PL" sz="4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4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l-PL" sz="4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𝑖</m:t>
                            </m:r>
                          </m:sub>
                        </m:sSub>
                        <m:r>
                          <a:rPr lang="pl-PL" sz="4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 </m:t>
                        </m:r>
                      </m:e>
                    </m:nary>
                    <m:r>
                      <a:rPr lang="pl-PL" sz="4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𝑠𝑜</m:t>
                    </m:r>
                    <m:r>
                      <a:rPr lang="pl-PL" sz="4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</m:t>
                    </m:r>
                  </m:oMath>
                </a14:m>
                <a:endParaRPr lang="pl-PL" sz="4800" b="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5A15CB0A-909A-7A74-38AC-867B80FB9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292" y="3669205"/>
                <a:ext cx="18173427" cy="741100"/>
              </a:xfrm>
              <a:prstGeom prst="rect">
                <a:avLst/>
              </a:prstGeom>
              <a:blipFill>
                <a:blip r:embed="rId3"/>
                <a:stretch>
                  <a:fillRect l="-2046" t="-24793" b="-4958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pole tekstowe 3">
                <a:extLst>
                  <a:ext uri="{FF2B5EF4-FFF2-40B4-BE49-F238E27FC236}">
                    <a16:creationId xmlns:a16="http://schemas.microsoft.com/office/drawing/2014/main" id="{D1A0D04E-5BF7-8AE5-D2C5-EE05238D7243}"/>
                  </a:ext>
                </a:extLst>
              </p:cNvPr>
              <p:cNvSpPr txBox="1"/>
              <p:nvPr/>
            </p:nvSpPr>
            <p:spPr>
              <a:xfrm>
                <a:off x="8648700" y="524554"/>
                <a:ext cx="7086600" cy="15481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60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sz="60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fPr>
                      <m:num>
                        <m:r>
                          <a:rPr lang="en-US" sz="6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𝜕</m:t>
                        </m:r>
                      </m:num>
                      <m:den>
                        <m:r>
                          <a:rPr lang="en-US" sz="6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𝜕</m:t>
                        </m:r>
                        <m:r>
                          <a:rPr lang="pl-PL" sz="6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𝑥</m:t>
                        </m:r>
                      </m:den>
                    </m:f>
                    <m:r>
                      <a:rPr lang="pl-PL" sz="6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= </m:t>
                    </m:r>
                    <m:func>
                      <m:funcPr>
                        <m:ctrlPr>
                          <a:rPr lang="pl-PL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pl-PL" sz="60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lim</m:t>
                            </m:r>
                          </m:e>
                          <m:lim>
                            <m: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h</m:t>
                            </m:r>
                            <m: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fPr>
                          <m:num>
                            <m: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pl-PL" sz="6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</m:ctrlPr>
                              </m:dPr>
                              <m:e>
                                <m:r>
                                  <a:rPr lang="pl-PL" sz="6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𝑥</m:t>
                                </m:r>
                                <m:r>
                                  <a:rPr lang="pl-PL" sz="6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+</m:t>
                                </m:r>
                                <m:r>
                                  <a:rPr lang="pl-PL" sz="6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h</m:t>
                                </m:r>
                              </m:e>
                            </m:d>
                            <m: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−</m:t>
                            </m:r>
                            <m: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pl-PL" sz="6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</m:ctrlPr>
                              </m:dPr>
                              <m:e>
                                <m:r>
                                  <a:rPr lang="pl-PL" sz="6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h</m:t>
                            </m:r>
                          </m:den>
                        </m:f>
                      </m:e>
                    </m:func>
                  </m:oMath>
                </a14:m>
                <a:endParaRPr lang="en-US" sz="60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4" name="pole tekstowe 3">
                <a:extLst>
                  <a:ext uri="{FF2B5EF4-FFF2-40B4-BE49-F238E27FC236}">
                    <a16:creationId xmlns:a16="http://schemas.microsoft.com/office/drawing/2014/main" id="{D1A0D04E-5BF7-8AE5-D2C5-EE05238D7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8700" y="524554"/>
                <a:ext cx="7086600" cy="15481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13">
                <a:extLst>
                  <a:ext uri="{FF2B5EF4-FFF2-40B4-BE49-F238E27FC236}">
                    <a16:creationId xmlns:a16="http://schemas.microsoft.com/office/drawing/2014/main" id="{F0314D2A-2D70-ACFF-35E8-6B127FCB2FB7}"/>
                  </a:ext>
                </a:extLst>
              </p:cNvPr>
              <p:cNvSpPr txBox="1"/>
              <p:nvPr/>
            </p:nvSpPr>
            <p:spPr>
              <a:xfrm>
                <a:off x="2827291" y="7808480"/>
                <a:ext cx="18173427" cy="26595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The formula for the complete differential gives the same result because</a:t>
                </a:r>
                <a:r>
                  <a:rPr lang="pl-PL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:</a:t>
                </a:r>
              </a:p>
              <a:p>
                <a:endParaRPr lang="pl-PL" sz="48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l-PL" sz="4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bPr>
                      <m:e>
                        <m:r>
                          <a:rPr lang="pl-PL" sz="4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∀</m:t>
                        </m:r>
                      </m:e>
                      <m:sub>
                        <m:sSub>
                          <m:sSubPr>
                            <m:ctrlPr>
                              <a:rPr lang="pl-PL" sz="4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4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l-PL" sz="4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pl-PL" sz="4800" dirty="0">
                    <a:solidFill>
                      <a:schemeClr val="accent1"/>
                    </a:solidFill>
                    <a:ea typeface="Cambria Math" panose="02040503050406030204" pitchFamily="18" charset="0"/>
                    <a:cs typeface="Poppins SemiBold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sz="4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fPr>
                      <m:num>
                        <m:r>
                          <a:rPr lang="en-US" sz="4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𝜕</m:t>
                        </m:r>
                        <m:r>
                          <a:rPr lang="pl-PL" sz="4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𝑓</m:t>
                        </m:r>
                        <m:r>
                          <a:rPr lang="pl-PL" sz="4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(</m:t>
                        </m:r>
                        <m:r>
                          <a:rPr lang="pl-PL" sz="4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𝑥</m:t>
                        </m:r>
                        <m:r>
                          <a:rPr lang="pl-PL" sz="4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)</m:t>
                        </m:r>
                      </m:num>
                      <m:den>
                        <m:r>
                          <a:rPr lang="en-US" sz="4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𝜕</m:t>
                        </m:r>
                        <m:sSub>
                          <m:sSubPr>
                            <m:ctrlPr>
                              <a:rPr lang="pl-PL" sz="4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4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l-PL" sz="4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pl-PL" sz="4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=1</m:t>
                    </m:r>
                  </m:oMath>
                </a14:m>
                <a:endParaRPr lang="pl-PL" sz="48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6" name="TextBox 13">
                <a:extLst>
                  <a:ext uri="{FF2B5EF4-FFF2-40B4-BE49-F238E27FC236}">
                    <a16:creationId xmlns:a16="http://schemas.microsoft.com/office/drawing/2014/main" id="{F0314D2A-2D70-ACFF-35E8-6B127FCB2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291" y="7808480"/>
                <a:ext cx="18173427" cy="2659511"/>
              </a:xfrm>
              <a:prstGeom prst="rect">
                <a:avLst/>
              </a:prstGeom>
              <a:blipFill>
                <a:blip r:embed="rId5"/>
                <a:stretch>
                  <a:fillRect l="-2046" t="-6881" r="-80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Obraz 8">
            <a:extLst>
              <a:ext uri="{FF2B5EF4-FFF2-40B4-BE49-F238E27FC236}">
                <a16:creationId xmlns:a16="http://schemas.microsoft.com/office/drawing/2014/main" id="{0CDB584A-65AE-7648-3F84-A1E3E54718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7908" y="4577765"/>
            <a:ext cx="15292192" cy="265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60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Error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calculation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5A15CB0A-909A-7A74-38AC-867B80FB9856}"/>
                  </a:ext>
                </a:extLst>
              </p:cNvPr>
              <p:cNvSpPr txBox="1"/>
              <p:nvPr/>
            </p:nvSpPr>
            <p:spPr>
              <a:xfrm>
                <a:off x="2827292" y="3669205"/>
                <a:ext cx="18173427" cy="7577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:r>
                  <a:rPr lang="pl-PL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pl-PL" sz="4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𝑦</m:t>
                    </m:r>
                    <m:r>
                      <a:rPr lang="pl-PL" sz="4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=</m:t>
                    </m:r>
                    <m:r>
                      <a:rPr lang="pl-PL" sz="4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𝑓</m:t>
                    </m:r>
                    <m:d>
                      <m:dPr>
                        <m:ctrlPr>
                          <a:rPr lang="pl-PL" sz="4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r>
                          <a:rPr lang="pl-PL" sz="4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𝑥</m:t>
                        </m:r>
                      </m:e>
                    </m:d>
                    <m:r>
                      <a:rPr lang="pl-PL" sz="4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pl-PL" sz="4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pl-PL" sz="4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𝑖</m:t>
                        </m:r>
                        <m:r>
                          <a:rPr lang="pl-PL" sz="4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=1</m:t>
                        </m:r>
                      </m:sub>
                      <m:sup>
                        <m:r>
                          <a:rPr lang="pl-PL" sz="4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pl-PL" sz="4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4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l-PL" sz="4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pl-PL" sz="4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</m:t>
                    </m:r>
                    <m:r>
                      <a:rPr lang="pl-PL" sz="4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𝑠𝑜</m:t>
                    </m:r>
                    <m:r>
                      <a:rPr lang="pl-PL" sz="4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</m:t>
                    </m:r>
                  </m:oMath>
                </a14:m>
                <a:endParaRPr lang="pl-PL" sz="4800" b="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5A15CB0A-909A-7A74-38AC-867B80FB9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292" y="3669205"/>
                <a:ext cx="18173427" cy="757772"/>
              </a:xfrm>
              <a:prstGeom prst="rect">
                <a:avLst/>
              </a:prstGeom>
              <a:blipFill>
                <a:blip r:embed="rId3"/>
                <a:stretch>
                  <a:fillRect l="-2046" t="-24194" b="-4596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pole tekstowe 3">
                <a:extLst>
                  <a:ext uri="{FF2B5EF4-FFF2-40B4-BE49-F238E27FC236}">
                    <a16:creationId xmlns:a16="http://schemas.microsoft.com/office/drawing/2014/main" id="{D1A0D04E-5BF7-8AE5-D2C5-EE05238D7243}"/>
                  </a:ext>
                </a:extLst>
              </p:cNvPr>
              <p:cNvSpPr txBox="1"/>
              <p:nvPr/>
            </p:nvSpPr>
            <p:spPr>
              <a:xfrm>
                <a:off x="8648700" y="524554"/>
                <a:ext cx="7086600" cy="15481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60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sz="60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fPr>
                      <m:num>
                        <m:r>
                          <a:rPr lang="en-US" sz="6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𝜕</m:t>
                        </m:r>
                      </m:num>
                      <m:den>
                        <m:r>
                          <a:rPr lang="en-US" sz="6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𝜕</m:t>
                        </m:r>
                        <m:r>
                          <a:rPr lang="pl-PL" sz="6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𝑥</m:t>
                        </m:r>
                      </m:den>
                    </m:f>
                    <m:r>
                      <a:rPr lang="pl-PL" sz="6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= </m:t>
                    </m:r>
                    <m:func>
                      <m:funcPr>
                        <m:ctrlPr>
                          <a:rPr lang="pl-PL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pl-PL" sz="60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lim</m:t>
                            </m:r>
                          </m:e>
                          <m:lim>
                            <m: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h</m:t>
                            </m:r>
                            <m: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fPr>
                          <m:num>
                            <m: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pl-PL" sz="6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</m:ctrlPr>
                              </m:dPr>
                              <m:e>
                                <m:r>
                                  <a:rPr lang="pl-PL" sz="6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𝑥</m:t>
                                </m:r>
                                <m:r>
                                  <a:rPr lang="pl-PL" sz="6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+</m:t>
                                </m:r>
                                <m:r>
                                  <a:rPr lang="pl-PL" sz="6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h</m:t>
                                </m:r>
                              </m:e>
                            </m:d>
                            <m: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−</m:t>
                            </m:r>
                            <m: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pl-PL" sz="6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</m:ctrlPr>
                              </m:dPr>
                              <m:e>
                                <m:r>
                                  <a:rPr lang="pl-PL" sz="6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h</m:t>
                            </m:r>
                          </m:den>
                        </m:f>
                      </m:e>
                    </m:func>
                  </m:oMath>
                </a14:m>
                <a:endParaRPr lang="en-US" sz="60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4" name="pole tekstowe 3">
                <a:extLst>
                  <a:ext uri="{FF2B5EF4-FFF2-40B4-BE49-F238E27FC236}">
                    <a16:creationId xmlns:a16="http://schemas.microsoft.com/office/drawing/2014/main" id="{D1A0D04E-5BF7-8AE5-D2C5-EE05238D7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8700" y="524554"/>
                <a:ext cx="7086600" cy="15481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13">
                <a:extLst>
                  <a:ext uri="{FF2B5EF4-FFF2-40B4-BE49-F238E27FC236}">
                    <a16:creationId xmlns:a16="http://schemas.microsoft.com/office/drawing/2014/main" id="{F0314D2A-2D70-ACFF-35E8-6B127FCB2FB7}"/>
                  </a:ext>
                </a:extLst>
              </p:cNvPr>
              <p:cNvSpPr txBox="1"/>
              <p:nvPr/>
            </p:nvSpPr>
            <p:spPr>
              <a:xfrm>
                <a:off x="2827291" y="6208273"/>
                <a:ext cx="18173427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let's assume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𝑛</m:t>
                    </m:r>
                    <m:r>
                      <a:rPr lang="en-US" sz="4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= 2</m:t>
                    </m:r>
                  </m:oMath>
                </a14:m>
                <a:endParaRPr lang="pl-PL" sz="48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6" name="TextBox 13">
                <a:extLst>
                  <a:ext uri="{FF2B5EF4-FFF2-40B4-BE49-F238E27FC236}">
                    <a16:creationId xmlns:a16="http://schemas.microsoft.com/office/drawing/2014/main" id="{F0314D2A-2D70-ACFF-35E8-6B127FCB2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291" y="6208273"/>
                <a:ext cx="18173427" cy="738664"/>
              </a:xfrm>
              <a:prstGeom prst="rect">
                <a:avLst/>
              </a:prstGeom>
              <a:blipFill>
                <a:blip r:embed="rId5"/>
                <a:stretch>
                  <a:fillRect l="-2046" t="-23770" b="-4918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Obraz 2">
            <a:extLst>
              <a:ext uri="{FF2B5EF4-FFF2-40B4-BE49-F238E27FC236}">
                <a16:creationId xmlns:a16="http://schemas.microsoft.com/office/drawing/2014/main" id="{EF92778E-7762-4809-C67E-906C53DB69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8879" y="4856760"/>
            <a:ext cx="15209742" cy="1107995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AC99FECF-6607-B0DB-4715-F18764B0BF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3144" y="6972770"/>
            <a:ext cx="18497712" cy="468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79082EB0-974A-1D55-2D0C-B18A89AD5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507" y="4328227"/>
            <a:ext cx="18205892" cy="411184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Error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calculation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5A15CB0A-909A-7A74-38AC-867B80FB9856}"/>
                  </a:ext>
                </a:extLst>
              </p:cNvPr>
              <p:cNvSpPr txBox="1"/>
              <p:nvPr/>
            </p:nvSpPr>
            <p:spPr>
              <a:xfrm>
                <a:off x="2827292" y="3669205"/>
                <a:ext cx="18173427" cy="10760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:r>
                  <a:rPr lang="pl-PL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pl-PL" sz="4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𝑦</m:t>
                    </m:r>
                    <m:r>
                      <a:rPr lang="pl-PL" sz="4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=</m:t>
                    </m:r>
                    <m:r>
                      <a:rPr lang="pl-PL" sz="4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𝑓</m:t>
                    </m:r>
                    <m:d>
                      <m:dPr>
                        <m:ctrlPr>
                          <a:rPr lang="pl-PL" sz="4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r>
                          <a:rPr lang="pl-PL" sz="4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𝑥</m:t>
                        </m:r>
                      </m:e>
                    </m:d>
                    <m:r>
                      <a:rPr lang="pl-PL" sz="4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=</m:t>
                    </m:r>
                    <m:f>
                      <m:fPr>
                        <m:ctrlPr>
                          <a:rPr lang="pl-PL" sz="4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l-PL" sz="4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4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l-PL" sz="4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l-PL" sz="4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pl-PL" sz="4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l-PL" sz="4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pl-PL" sz="4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</m:t>
                    </m:r>
                    <m:r>
                      <a:rPr lang="pl-PL" sz="4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𝑠𝑜</m:t>
                    </m:r>
                    <m:r>
                      <a:rPr lang="pl-PL" sz="4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</m:t>
                    </m:r>
                  </m:oMath>
                </a14:m>
                <a:endParaRPr lang="pl-PL" sz="4800" b="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5A15CB0A-909A-7A74-38AC-867B80FB9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292" y="3669205"/>
                <a:ext cx="18173427" cy="1076064"/>
              </a:xfrm>
              <a:prstGeom prst="rect">
                <a:avLst/>
              </a:prstGeom>
              <a:blipFill>
                <a:blip r:embed="rId4"/>
                <a:stretch>
                  <a:fillRect l="-2046" t="-7955" b="-1193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pole tekstowe 3">
                <a:extLst>
                  <a:ext uri="{FF2B5EF4-FFF2-40B4-BE49-F238E27FC236}">
                    <a16:creationId xmlns:a16="http://schemas.microsoft.com/office/drawing/2014/main" id="{D1A0D04E-5BF7-8AE5-D2C5-EE05238D7243}"/>
                  </a:ext>
                </a:extLst>
              </p:cNvPr>
              <p:cNvSpPr txBox="1"/>
              <p:nvPr/>
            </p:nvSpPr>
            <p:spPr>
              <a:xfrm>
                <a:off x="8648700" y="524554"/>
                <a:ext cx="7086600" cy="15481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60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sz="60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fPr>
                      <m:num>
                        <m:r>
                          <a:rPr lang="en-US" sz="6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𝜕</m:t>
                        </m:r>
                      </m:num>
                      <m:den>
                        <m:r>
                          <a:rPr lang="en-US" sz="6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𝜕</m:t>
                        </m:r>
                        <m:r>
                          <a:rPr lang="pl-PL" sz="6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  <m:t>𝑥</m:t>
                        </m:r>
                      </m:den>
                    </m:f>
                    <m:r>
                      <a:rPr lang="pl-PL" sz="6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SemiBold" panose="02000000000000000000" pitchFamily="2" charset="0"/>
                      </a:rPr>
                      <m:t>= </m:t>
                    </m:r>
                    <m:func>
                      <m:funcPr>
                        <m:ctrlPr>
                          <a:rPr lang="pl-PL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pl-PL" sz="60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lim</m:t>
                            </m:r>
                          </m:e>
                          <m:lim>
                            <m: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h</m:t>
                            </m:r>
                            <m: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</m:ctrlPr>
                          </m:fPr>
                          <m:num>
                            <m: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pl-PL" sz="6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</m:ctrlPr>
                              </m:dPr>
                              <m:e>
                                <m:r>
                                  <a:rPr lang="pl-PL" sz="6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𝑥</m:t>
                                </m:r>
                                <m:r>
                                  <a:rPr lang="pl-PL" sz="6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+</m:t>
                                </m:r>
                                <m:r>
                                  <a:rPr lang="pl-PL" sz="6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h</m:t>
                                </m:r>
                              </m:e>
                            </m:d>
                            <m: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−</m:t>
                            </m:r>
                            <m: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pl-PL" sz="6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</m:ctrlPr>
                              </m:dPr>
                              <m:e>
                                <m:r>
                                  <a:rPr lang="pl-PL" sz="6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SemiBold" panose="02000000000000000000" pitchFamily="2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pl-PL" sz="6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SemiBold" panose="02000000000000000000" pitchFamily="2" charset="0"/>
                              </a:rPr>
                              <m:t>h</m:t>
                            </m:r>
                          </m:den>
                        </m:f>
                      </m:e>
                    </m:func>
                  </m:oMath>
                </a14:m>
                <a:endParaRPr lang="en-US" sz="60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4" name="pole tekstowe 3">
                <a:extLst>
                  <a:ext uri="{FF2B5EF4-FFF2-40B4-BE49-F238E27FC236}">
                    <a16:creationId xmlns:a16="http://schemas.microsoft.com/office/drawing/2014/main" id="{D1A0D04E-5BF7-8AE5-D2C5-EE05238D7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8700" y="524554"/>
                <a:ext cx="7086600" cy="15481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13">
                <a:extLst>
                  <a:ext uri="{FF2B5EF4-FFF2-40B4-BE49-F238E27FC236}">
                    <a16:creationId xmlns:a16="http://schemas.microsoft.com/office/drawing/2014/main" id="{F0314D2A-2D70-ACFF-35E8-6B127FCB2FB7}"/>
                  </a:ext>
                </a:extLst>
              </p:cNvPr>
              <p:cNvSpPr txBox="1"/>
              <p:nvPr/>
            </p:nvSpPr>
            <p:spPr>
              <a:xfrm>
                <a:off x="2827292" y="7701404"/>
                <a:ext cx="18173427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:r>
                  <a:rPr lang="pl-PL" sz="4800" dirty="0">
                    <a:solidFill>
                      <a:schemeClr val="accent1"/>
                    </a:solidFill>
                    <a:cs typeface="Poppins SemiBold" panose="02000000000000000000" pitchFamily="2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pl-PL" sz="4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𝑦</m:t>
                    </m:r>
                    <m:r>
                      <a:rPr lang="pl-PL" sz="4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=</m:t>
                    </m:r>
                    <m:r>
                      <a:rPr lang="pl-PL" sz="4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𝑓</m:t>
                    </m:r>
                    <m:d>
                      <m:dPr>
                        <m:ctrlPr>
                          <a:rPr lang="pl-PL" sz="4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dPr>
                      <m:e>
                        <m:r>
                          <a:rPr lang="pl-PL" sz="4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𝑥</m:t>
                        </m:r>
                      </m:e>
                    </m:d>
                    <m:r>
                      <a:rPr lang="pl-PL" sz="4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=</m:t>
                    </m:r>
                    <m:sSup>
                      <m:sSupPr>
                        <m:ctrlPr>
                          <a:rPr lang="pl-PL" sz="4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</m:ctrlPr>
                      </m:sSupPr>
                      <m:e>
                        <m:r>
                          <a:rPr lang="pl-PL" sz="4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𝑥</m:t>
                        </m:r>
                      </m:e>
                      <m:sup>
                        <m:r>
                          <a:rPr lang="pl-PL" sz="4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Poppins SemiBold" panose="02000000000000000000" pitchFamily="2" charset="0"/>
                          </a:rPr>
                          <m:t>𝑚</m:t>
                        </m:r>
                      </m:sup>
                    </m:sSup>
                    <m:r>
                      <a:rPr lang="pl-PL" sz="4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</m:t>
                    </m:r>
                    <m:r>
                      <a:rPr lang="pl-PL" sz="4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𝑠𝑜</m:t>
                    </m:r>
                    <m:r>
                      <a:rPr lang="pl-PL" sz="4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Poppins SemiBold" panose="02000000000000000000" pitchFamily="2" charset="0"/>
                      </a:rPr>
                      <m:t> </m:t>
                    </m:r>
                  </m:oMath>
                </a14:m>
                <a:endParaRPr lang="pl-PL" sz="4800" dirty="0">
                  <a:solidFill>
                    <a:schemeClr val="accent1"/>
                  </a:solidFill>
                  <a:cs typeface="Poppins SemiBold" panose="02000000000000000000" pitchFamily="2" charset="0"/>
                </a:endParaRPr>
              </a:p>
            </p:txBody>
          </p:sp>
        </mc:Choice>
        <mc:Fallback xmlns="">
          <p:sp>
            <p:nvSpPr>
              <p:cNvPr id="6" name="TextBox 13">
                <a:extLst>
                  <a:ext uri="{FF2B5EF4-FFF2-40B4-BE49-F238E27FC236}">
                    <a16:creationId xmlns:a16="http://schemas.microsoft.com/office/drawing/2014/main" id="{F0314D2A-2D70-ACFF-35E8-6B127FCB2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292" y="7701404"/>
                <a:ext cx="18173427" cy="738664"/>
              </a:xfrm>
              <a:prstGeom prst="rect">
                <a:avLst/>
              </a:prstGeom>
              <a:blipFill>
                <a:blip r:embed="rId6"/>
                <a:stretch>
                  <a:fillRect l="-2046" t="-23770" b="-4918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Obraz 9">
            <a:extLst>
              <a:ext uri="{FF2B5EF4-FFF2-40B4-BE49-F238E27FC236}">
                <a16:creationId xmlns:a16="http://schemas.microsoft.com/office/drawing/2014/main" id="{9758889E-D743-A138-6806-65429B45B6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1920" y="8945284"/>
            <a:ext cx="19699989" cy="279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9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>
            <a:extLst>
              <a:ext uri="{FF2B5EF4-FFF2-40B4-BE49-F238E27FC236}">
                <a16:creationId xmlns:a16="http://schemas.microsoft.com/office/drawing/2014/main" id="{9CC60BE5-95C2-464F-7D58-788B7493DB46}"/>
              </a:ext>
            </a:extLst>
          </p:cNvPr>
          <p:cNvSpPr txBox="1"/>
          <p:nvPr/>
        </p:nvSpPr>
        <p:spPr>
          <a:xfrm>
            <a:off x="4333461" y="3975651"/>
            <a:ext cx="2126974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8000" dirty="0"/>
              <a:t>f(x)=</a:t>
            </a:r>
            <a:r>
              <a:rPr lang="pl-PL" sz="8000" dirty="0" err="1"/>
              <a:t>exp</a:t>
            </a:r>
            <a:r>
              <a:rPr lang="pl-PL" sz="8000" dirty="0"/>
              <a:t>(x*x)          x=0.5 f’(x)=? </a:t>
            </a:r>
            <a:r>
              <a:rPr lang="pl-PL" sz="8000"/>
              <a:t>h </a:t>
            </a:r>
            <a:r>
              <a:rPr lang="pl-PL" sz="8000" dirty="0"/>
              <a:t>=1</a:t>
            </a:r>
          </a:p>
          <a:p>
            <a:r>
              <a:rPr lang="pl-PL" sz="8000" dirty="0"/>
              <a:t>f(x)=cos(x*x)</a:t>
            </a:r>
          </a:p>
          <a:p>
            <a:r>
              <a:rPr lang="pl-PL" sz="8000" dirty="0"/>
              <a:t>f(x)=(1-x*x)/(1+x*x),</a:t>
            </a:r>
          </a:p>
          <a:p>
            <a:r>
              <a:rPr lang="pl-PL" sz="8000" dirty="0"/>
              <a:t>f(x)=2*x*</a:t>
            </a:r>
            <a:r>
              <a:rPr lang="pl-PL" sz="8000" dirty="0" err="1"/>
              <a:t>exp</a:t>
            </a:r>
            <a:r>
              <a:rPr lang="pl-PL" sz="8000" dirty="0"/>
              <a:t>(sin(x))</a:t>
            </a:r>
          </a:p>
          <a:p>
            <a:r>
              <a:rPr lang="pl-PL" sz="8000" dirty="0"/>
              <a:t>f(x)=sin(x*x)</a:t>
            </a:r>
          </a:p>
        </p:txBody>
      </p:sp>
    </p:spTree>
    <p:extLst>
      <p:ext uri="{BB962C8B-B14F-4D97-AF65-F5344CB8AC3E}">
        <p14:creationId xmlns:p14="http://schemas.microsoft.com/office/powerpoint/2010/main" val="2116119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What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Numerical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Methods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or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Analysis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are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?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3">
            <a:extLst>
              <a:ext uri="{FF2B5EF4-FFF2-40B4-BE49-F238E27FC236}">
                <a16:creationId xmlns:a16="http://schemas.microsoft.com/office/drawing/2014/main" id="{80F52F2D-E26B-E744-3C42-670DAE4D1928}"/>
              </a:ext>
            </a:extLst>
          </p:cNvPr>
          <p:cNvSpPr txBox="1"/>
          <p:nvPr/>
        </p:nvSpPr>
        <p:spPr>
          <a:xfrm>
            <a:off x="2827293" y="4151702"/>
            <a:ext cx="17857066" cy="66479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Numerical methods are algorithms that work well in solving mathematical problems</a:t>
            </a:r>
            <a:r>
              <a:rPr lang="pl-PL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where analytical methods fail, i.e.:</a:t>
            </a:r>
          </a:p>
          <a:p>
            <a:pPr lvl="1" algn="just"/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• analytical solution does not exist,</a:t>
            </a:r>
          </a:p>
          <a:p>
            <a:pPr lvl="1" algn="just"/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• the analytical solution is very difficult to achieve.</a:t>
            </a:r>
          </a:p>
          <a:p>
            <a:pPr algn="just"/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Numerical methods have been proposed over the last centuries:</a:t>
            </a:r>
          </a:p>
          <a:p>
            <a:pPr lvl="1" algn="just"/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• Newton, Lagrange, Fourier, Raphson (17th-18th centuries),</a:t>
            </a:r>
          </a:p>
          <a:p>
            <a:pPr lvl="1" algn="just"/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• Euler, Simpson (18th century),</a:t>
            </a:r>
          </a:p>
          <a:p>
            <a:pPr lvl="1" algn="just"/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• Gauss, Krylov (18th-19th centuries),</a:t>
            </a:r>
          </a:p>
          <a:p>
            <a:pPr lvl="1" algn="just"/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• Chebyshev, Jacobi (19th century).</a:t>
            </a:r>
          </a:p>
        </p:txBody>
      </p:sp>
    </p:spTree>
    <p:extLst>
      <p:ext uri="{BB962C8B-B14F-4D97-AF65-F5344CB8AC3E}">
        <p14:creationId xmlns:p14="http://schemas.microsoft.com/office/powerpoint/2010/main" val="348233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What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Numerical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Methods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or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Analysis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are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?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3">
            <a:extLst>
              <a:ext uri="{FF2B5EF4-FFF2-40B4-BE49-F238E27FC236}">
                <a16:creationId xmlns:a16="http://schemas.microsoft.com/office/drawing/2014/main" id="{80F52F2D-E26B-E744-3C42-670DAE4D1928}"/>
              </a:ext>
            </a:extLst>
          </p:cNvPr>
          <p:cNvSpPr txBox="1"/>
          <p:nvPr/>
        </p:nvSpPr>
        <p:spPr>
          <a:xfrm>
            <a:off x="2827293" y="4151702"/>
            <a:ext cx="17857066" cy="51706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The most effective use of numerical methods came </a:t>
            </a:r>
            <a:r>
              <a:rPr lang="pl-PL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with </a:t>
            </a:r>
            <a:r>
              <a:rPr lang="pl-PL" sz="4800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power</a:t>
            </a:r>
            <a:r>
              <a:rPr lang="pl-PL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 of</a:t>
            </a:r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computational intelligence of computers (</a:t>
            </a:r>
            <a:r>
              <a:rPr lang="pl-PL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from </a:t>
            </a:r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1950s).</a:t>
            </a:r>
          </a:p>
          <a:p>
            <a:pPr algn="just"/>
            <a:endParaRPr lang="pl-PL" sz="4800" dirty="0">
              <a:solidFill>
                <a:schemeClr val="accent1"/>
              </a:solidFill>
              <a:cs typeface="Poppins SemiBold" panose="02000000000000000000" pitchFamily="2" charset="0"/>
            </a:endParaRPr>
          </a:p>
          <a:p>
            <a:pPr algn="just"/>
            <a:endParaRPr lang="pl-PL" sz="4800" dirty="0">
              <a:solidFill>
                <a:schemeClr val="accent1"/>
              </a:solidFill>
              <a:cs typeface="Poppins SemiBold" panose="02000000000000000000" pitchFamily="2" charset="0"/>
            </a:endParaRPr>
          </a:p>
          <a:p>
            <a:pPr algn="just"/>
            <a:endParaRPr lang="pl-PL" sz="4800" dirty="0">
              <a:solidFill>
                <a:schemeClr val="accent1"/>
              </a:solidFill>
              <a:cs typeface="Poppins SemiBold" panose="02000000000000000000" pitchFamily="2" charset="0"/>
            </a:endParaRPr>
          </a:p>
          <a:p>
            <a:pPr algn="just"/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Meeting with numerical analysis algorithms is almost 100% </a:t>
            </a:r>
            <a:r>
              <a:rPr lang="pl-PL" sz="4800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shure</a:t>
            </a:r>
            <a:r>
              <a:rPr lang="pl-PL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 in the future</a:t>
            </a:r>
            <a:r>
              <a:rPr lang="pl-PL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engineer's work.</a:t>
            </a:r>
          </a:p>
        </p:txBody>
      </p:sp>
    </p:spTree>
    <p:extLst>
      <p:ext uri="{BB962C8B-B14F-4D97-AF65-F5344CB8AC3E}">
        <p14:creationId xmlns:p14="http://schemas.microsoft.com/office/powerpoint/2010/main" val="271019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What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Numerical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Methods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or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Analysis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are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?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3">
            <a:extLst>
              <a:ext uri="{FF2B5EF4-FFF2-40B4-BE49-F238E27FC236}">
                <a16:creationId xmlns:a16="http://schemas.microsoft.com/office/drawing/2014/main" id="{80F52F2D-E26B-E744-3C42-670DAE4D1928}"/>
              </a:ext>
            </a:extLst>
          </p:cNvPr>
          <p:cNvSpPr txBox="1"/>
          <p:nvPr/>
        </p:nvSpPr>
        <p:spPr>
          <a:xfrm>
            <a:off x="2827293" y="4151702"/>
            <a:ext cx="17857066" cy="59093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From the student's point of view, Numerical Methods are ideal training material</a:t>
            </a:r>
            <a:r>
              <a:rPr lang="pl-PL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for those willing to acquire coding skills in computing environments</a:t>
            </a:r>
            <a:r>
              <a:rPr lang="pl-PL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(data analysis and processing).</a:t>
            </a:r>
            <a:endParaRPr lang="pl-PL" sz="4800" dirty="0">
              <a:solidFill>
                <a:schemeClr val="accent1"/>
              </a:solidFill>
              <a:cs typeface="Poppins SemiBold" panose="02000000000000000000" pitchFamily="2" charset="0"/>
            </a:endParaRPr>
          </a:p>
          <a:p>
            <a:endParaRPr lang="en-US" sz="4800" dirty="0">
              <a:solidFill>
                <a:schemeClr val="accent1"/>
              </a:solidFill>
              <a:cs typeface="Poppins SemiBold" panose="02000000000000000000" pitchFamily="2" charset="0"/>
            </a:endParaRPr>
          </a:p>
          <a:p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Understanding and ability to implement algorithms such as interpolation, approximation,</a:t>
            </a:r>
            <a:r>
              <a:rPr lang="pl-PL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numerical solution of differential equations, numerical integration,</a:t>
            </a:r>
            <a:r>
              <a:rPr lang="pl-PL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they are also an ideal base for further learning about computational intelligence methods</a:t>
            </a:r>
            <a:r>
              <a:rPr lang="pl-PL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.</a:t>
            </a:r>
            <a:endParaRPr lang="en-US" sz="4800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59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What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Numerical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Methods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or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Analysis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are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?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3">
            <a:extLst>
              <a:ext uri="{FF2B5EF4-FFF2-40B4-BE49-F238E27FC236}">
                <a16:creationId xmlns:a16="http://schemas.microsoft.com/office/drawing/2014/main" id="{80F52F2D-E26B-E744-3C42-670DAE4D1928}"/>
              </a:ext>
            </a:extLst>
          </p:cNvPr>
          <p:cNvSpPr txBox="1"/>
          <p:nvPr/>
        </p:nvSpPr>
        <p:spPr>
          <a:xfrm>
            <a:off x="2827293" y="4151702"/>
            <a:ext cx="17857066" cy="51706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Most numerical methods are available as ready-made implementations provided by software developers or external libraries</a:t>
            </a:r>
            <a:r>
              <a:rPr lang="pl-PL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in the form of a ready-made function, e.g. </a:t>
            </a:r>
            <a:r>
              <a:rPr lang="en-US" sz="4800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fft</a:t>
            </a:r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(), </a:t>
            </a:r>
            <a:r>
              <a:rPr lang="en-US" sz="4800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interp</a:t>
            </a:r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(), </a:t>
            </a:r>
            <a:r>
              <a:rPr lang="en-US" sz="4800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polyfit</a:t>
            </a:r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(), etc.</a:t>
            </a:r>
          </a:p>
          <a:p>
            <a:pPr algn="just"/>
            <a:endParaRPr lang="pl-PL" sz="4800" dirty="0">
              <a:solidFill>
                <a:schemeClr val="accent1"/>
              </a:solidFill>
              <a:cs typeface="Poppins SemiBold" panose="02000000000000000000" pitchFamily="2" charset="0"/>
            </a:endParaRPr>
          </a:p>
          <a:p>
            <a:pPr algn="just"/>
            <a:endParaRPr lang="pl-PL" sz="4800" dirty="0">
              <a:solidFill>
                <a:schemeClr val="accent1"/>
              </a:solidFill>
              <a:cs typeface="Poppins SemiBold" panose="02000000000000000000" pitchFamily="2" charset="0"/>
            </a:endParaRPr>
          </a:p>
          <a:p>
            <a:pPr algn="just"/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Most numerical methods are used in image processing systems,</a:t>
            </a:r>
          </a:p>
          <a:p>
            <a:pPr algn="just"/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sound (signals)</a:t>
            </a:r>
            <a:r>
              <a:rPr lang="pl-PL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, data </a:t>
            </a:r>
            <a:r>
              <a:rPr lang="en-US" sz="4800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analysys</a:t>
            </a:r>
            <a:r>
              <a:rPr lang="pl-PL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 etc.</a:t>
            </a:r>
            <a:endParaRPr lang="en-US" sz="4800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17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What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Numerical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Methods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or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 Analysis </a:t>
            </a:r>
            <a:r>
              <a:rPr lang="pl-PL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are</a:t>
            </a:r>
            <a:r>
              <a:rPr lang="pl-PL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?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3">
            <a:extLst>
              <a:ext uri="{FF2B5EF4-FFF2-40B4-BE49-F238E27FC236}">
                <a16:creationId xmlns:a16="http://schemas.microsoft.com/office/drawing/2014/main" id="{80F52F2D-E26B-E744-3C42-670DAE4D1928}"/>
              </a:ext>
            </a:extLst>
          </p:cNvPr>
          <p:cNvSpPr txBox="1"/>
          <p:nvPr/>
        </p:nvSpPr>
        <p:spPr>
          <a:xfrm>
            <a:off x="2827293" y="4151702"/>
            <a:ext cx="17857066" cy="59093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During the course, students acquire the ability to implement algorithms in the form of computational code (these are not programs in the literal sense), i.e. they learn:</a:t>
            </a:r>
          </a:p>
          <a:p>
            <a:pPr lvl="1" algn="just"/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• theoretical foundations of the numerical problem,</a:t>
            </a:r>
          </a:p>
          <a:p>
            <a:pPr lvl="1" algn="just"/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• preparing the calculation code that implements the given task</a:t>
            </a:r>
            <a:r>
              <a:rPr lang="pl-PL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 (</a:t>
            </a:r>
            <a:r>
              <a:rPr lang="pl-PL" sz="4800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home</a:t>
            </a:r>
            <a:r>
              <a:rPr lang="pl-PL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 </a:t>
            </a:r>
            <a:r>
              <a:rPr lang="pl-PL" sz="4800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works</a:t>
            </a:r>
            <a:r>
              <a:rPr lang="pl-PL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)</a:t>
            </a:r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,</a:t>
            </a:r>
          </a:p>
          <a:p>
            <a:pPr lvl="1" algn="just"/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• testing the prepared code and its repeated use in the given conditions</a:t>
            </a:r>
          </a:p>
        </p:txBody>
      </p:sp>
    </p:spTree>
    <p:extLst>
      <p:ext uri="{BB962C8B-B14F-4D97-AF65-F5344CB8AC3E}">
        <p14:creationId xmlns:p14="http://schemas.microsoft.com/office/powerpoint/2010/main" val="409006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27293" y="2561209"/>
            <a:ext cx="16091328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How can we divide mathematical calculations?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3">
            <a:extLst>
              <a:ext uri="{FF2B5EF4-FFF2-40B4-BE49-F238E27FC236}">
                <a16:creationId xmlns:a16="http://schemas.microsoft.com/office/drawing/2014/main" id="{80F52F2D-E26B-E744-3C42-670DAE4D1928}"/>
              </a:ext>
            </a:extLst>
          </p:cNvPr>
          <p:cNvSpPr txBox="1"/>
          <p:nvPr/>
        </p:nvSpPr>
        <p:spPr>
          <a:xfrm>
            <a:off x="2827293" y="5492822"/>
            <a:ext cx="17857066" cy="3693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Symbolic</a:t>
            </a:r>
            <a:endParaRPr lang="pl-PL" sz="4800" dirty="0">
              <a:solidFill>
                <a:schemeClr val="accent1"/>
              </a:solidFill>
              <a:cs typeface="Poppins SemiBold" panose="02000000000000000000" pitchFamily="2" charset="0"/>
            </a:endParaRPr>
          </a:p>
          <a:p>
            <a:endParaRPr lang="pl-PL" sz="4800" dirty="0">
              <a:solidFill>
                <a:schemeClr val="accent1"/>
              </a:solidFill>
              <a:cs typeface="Poppins SemiBold" panose="02000000000000000000" pitchFamily="2" charset="0"/>
            </a:endParaRPr>
          </a:p>
          <a:p>
            <a:endParaRPr lang="pl-PL" sz="4800" dirty="0">
              <a:solidFill>
                <a:schemeClr val="accent1"/>
              </a:solidFill>
              <a:cs typeface="Poppins SemiBold" panose="02000000000000000000" pitchFamily="2" charset="0"/>
            </a:endParaRPr>
          </a:p>
          <a:p>
            <a:endParaRPr lang="pl-PL" sz="4800" dirty="0">
              <a:solidFill>
                <a:schemeClr val="accent1"/>
              </a:solidFill>
              <a:cs typeface="Poppins SemiBold" panose="02000000000000000000" pitchFamily="2" charset="0"/>
            </a:endParaRPr>
          </a:p>
          <a:p>
            <a:r>
              <a:rPr lang="en-US" sz="4800" dirty="0">
                <a:solidFill>
                  <a:schemeClr val="accent1"/>
                </a:solidFill>
                <a:cs typeface="Poppins SemiBold" panose="02000000000000000000" pitchFamily="2" charset="0"/>
              </a:rPr>
              <a:t>Numerical</a:t>
            </a:r>
          </a:p>
        </p:txBody>
      </p:sp>
    </p:spTree>
    <p:extLst>
      <p:ext uri="{BB962C8B-B14F-4D97-AF65-F5344CB8AC3E}">
        <p14:creationId xmlns:p14="http://schemas.microsoft.com/office/powerpoint/2010/main" val="491286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E4E6E8"/>
      </a:lt2>
      <a:accent1>
        <a:srgbClr val="000000"/>
      </a:accent1>
      <a:accent2>
        <a:srgbClr val="7F7F7F"/>
      </a:accent2>
      <a:accent3>
        <a:srgbClr val="A7A7A7"/>
      </a:accent3>
      <a:accent4>
        <a:srgbClr val="000000"/>
      </a:accent4>
      <a:accent5>
        <a:srgbClr val="7F7F7F"/>
      </a:accent5>
      <a:accent6>
        <a:srgbClr val="DCDDD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6598</TotalTime>
  <Words>1796</Words>
  <Application>Microsoft Office PowerPoint</Application>
  <PresentationFormat>Niestandardowy</PresentationFormat>
  <Paragraphs>197</Paragraphs>
  <Slides>36</Slides>
  <Notes>1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36</vt:i4>
      </vt:variant>
    </vt:vector>
  </HeadingPairs>
  <TitlesOfParts>
    <vt:vector size="44" baseType="lpstr">
      <vt:lpstr>Arial</vt:lpstr>
      <vt:lpstr>Barlow SCK SemiBold</vt:lpstr>
      <vt:lpstr>Calibri</vt:lpstr>
      <vt:lpstr>Cambria Math</vt:lpstr>
      <vt:lpstr>Montserrat Light</vt:lpstr>
      <vt:lpstr>Montserrat SemiBold</vt:lpstr>
      <vt:lpstr>Poppins SemiBold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>JafarDesigns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JafarDesigns</dc:creator>
  <cp:lastModifiedBy>Tomasz Moroń</cp:lastModifiedBy>
  <cp:revision>916</cp:revision>
  <dcterms:created xsi:type="dcterms:W3CDTF">2016-06-20T18:47:00Z</dcterms:created>
  <dcterms:modified xsi:type="dcterms:W3CDTF">2024-04-15T11:42:07Z</dcterms:modified>
</cp:coreProperties>
</file>